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4"/>
    <p:sldMasterId id="2147483863" r:id="rId5"/>
  </p:sldMasterIdLst>
  <p:notesMasterIdLst>
    <p:notesMasterId r:id="rId11"/>
  </p:notesMasterIdLst>
  <p:sldIdLst>
    <p:sldId id="2076137775" r:id="rId6"/>
    <p:sldId id="2076137768" r:id="rId7"/>
    <p:sldId id="2076137772" r:id="rId8"/>
    <p:sldId id="2076137774" r:id="rId9"/>
    <p:sldId id="2076137773" r:id="rId1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B0179D-BBB8-D6BB-921A-8EF9E78A4359}" name="Matthias Lugoy" initials="ML" userId="S::Matthias.Lugoy@fr.gt.com::ef5d27d2-b4fe-4896-ba60-901cd5e8bf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1E8"/>
    <a:srgbClr val="6D1346"/>
    <a:srgbClr val="FFFFFF"/>
    <a:srgbClr val="6A144A"/>
    <a:srgbClr val="000091"/>
    <a:srgbClr val="5770BE"/>
    <a:srgbClr val="2D3D8E"/>
    <a:srgbClr val="ECF8FE"/>
    <a:srgbClr val="A9C6E1"/>
    <a:srgbClr val="394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FD2E8-11FD-463F-B3F9-C921D45C7C83}" v="3" dt="2022-04-14T10:51:19.703"/>
    <p1510:client id="{DD1342EE-F9B6-4D49-90CA-7EF9388C7660}" v="31" dt="2022-04-14T11:04:15.57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3" autoAdjust="0"/>
    <p:restoredTop sz="94660"/>
  </p:normalViewPr>
  <p:slideViewPr>
    <p:cSldViewPr showGuides="1">
      <p:cViewPr varScale="1">
        <p:scale>
          <a:sx n="113" d="100"/>
          <a:sy n="113" d="100"/>
        </p:scale>
        <p:origin x="384" y="91"/>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11/12/2023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www.economie.gouv.fr/dae"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linkedin.com/company/direction-des-achats-de-letat-dae/"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dae.alize.finances.rie.gouv.fr/"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www.linkedin.com/company/direction-des-achats-de-letat-dae/" TargetMode="External"/><Relationship Id="rId4" Type="http://schemas.openxmlformats.org/officeDocument/2006/relationships/hyperlink" Target="https://www.economie.gouv.fr/dae"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uverture (1ère diapo reun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B4850693-446B-4C8C-9889-C27AB385C624}" type="datetime1">
              <a:rPr lang="fr-FR" smtClean="0"/>
              <a:t>11/12/2023</a:t>
            </a:fld>
            <a:endParaRPr lang="fr-FR" dirty="0"/>
          </a:p>
        </p:txBody>
      </p:sp>
      <p:sp>
        <p:nvSpPr>
          <p:cNvPr id="5" name="Espace réservé du pied de page 4"/>
          <p:cNvSpPr>
            <a:spLocks noGrp="1"/>
          </p:cNvSpPr>
          <p:nvPr>
            <p:ph type="ftr" sz="quarter" idx="11"/>
          </p:nvPr>
        </p:nvSpPr>
        <p:spPr bwMode="gray">
          <a:xfrm>
            <a:off x="720000" y="4371949"/>
            <a:ext cx="3240000" cy="447947"/>
          </a:xfrm>
          <a:prstGeom prst="rect">
            <a:avLst/>
          </a:prstGeom>
        </p:spPr>
        <p:txBody>
          <a:bodyPr anchor="ctr" anchorCtr="0"/>
          <a:lstStyle>
            <a:lvl1pPr algn="l">
              <a:defRPr sz="1150"/>
            </a:lvl1pPr>
          </a:lstStyle>
          <a:p>
            <a:r>
              <a:rPr lang="fr-FR"/>
              <a:t>Entreprises, simplifions la commande publique !</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55526"/>
            <a:ext cx="3635976" cy="2911945"/>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s sous titre) et texte 3 niveaux ">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lvl1pPr>
              <a:defRPr baseline="0"/>
            </a:lvl1p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baseline="0"/>
            </a:lvl1pPr>
            <a:lvl2pPr marL="351450" indent="-171450">
              <a:buFont typeface="Wingdings" panose="05000000000000000000" pitchFamily="2" charset="2"/>
              <a:buChar char="§"/>
              <a:defRPr baseline="0">
                <a:latin typeface="Arial" panose="020B0604020202020204" pitchFamily="34" charset="0"/>
              </a:defRPr>
            </a:lvl2pPr>
            <a:lvl3pPr>
              <a:defRPr baseline="0"/>
            </a:lvl3pPr>
            <a:lvl4pPr>
              <a:defRPr sz="1000"/>
            </a:lvl4pPr>
            <a:lvl5pPr>
              <a:defRPr/>
            </a:lvl5pPr>
          </a:lstStyle>
          <a:p>
            <a:pPr lvl="0"/>
            <a:r>
              <a:rPr lang="fr-FR" dirty="0"/>
              <a:t>Texte de niveau 1</a:t>
            </a:r>
          </a:p>
          <a:p>
            <a:pPr lvl="1"/>
            <a:r>
              <a:rPr lang="fr-FR" dirty="0"/>
              <a:t>Texte de niveau 2</a:t>
            </a:r>
          </a:p>
          <a:p>
            <a:pPr lvl="2"/>
            <a:r>
              <a:rPr lang="fr-FR" dirty="0"/>
              <a:t>Texte de niveau 3</a:t>
            </a:r>
          </a:p>
        </p:txBody>
      </p:sp>
      <p:cxnSp>
        <p:nvCxnSpPr>
          <p:cNvPr id="10" name="Connecteur droit 9"/>
          <p:cNvCxnSpPr/>
          <p:nvPr userDrawn="1"/>
        </p:nvCxnSpPr>
        <p:spPr>
          <a:xfrm>
            <a:off x="323528" y="134761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3080E2F0-8B50-454D-A941-3593E2DDCE4C}" type="datetime1">
              <a:rPr lang="fr-FR" cap="all" smtClean="0"/>
              <a:t>11/12/2023</a:t>
            </a:fld>
            <a:endParaRPr lang="fr-FR" cap="all" dirty="0"/>
          </a:p>
        </p:txBody>
      </p:sp>
      <p:sp>
        <p:nvSpPr>
          <p:cNvPr id="9" name="Espace réservé du texte 22"/>
          <p:cNvSpPr>
            <a:spLocks noGrp="1"/>
          </p:cNvSpPr>
          <p:nvPr>
            <p:ph type="body" sz="quarter" idx="13" hasCustomPrompt="1"/>
          </p:nvPr>
        </p:nvSpPr>
        <p:spPr>
          <a:xfrm>
            <a:off x="3312000" y="180000"/>
            <a:ext cx="5472000" cy="360000"/>
          </a:xfrm>
        </p:spPr>
        <p:txBody>
          <a:bodyPr/>
          <a:lstStyle>
            <a:lvl1pPr marL="228600" marR="0" indent="-228600" algn="r" defTabSz="914400" rtl="0" eaLnBrk="1" fontAlgn="auto" latinLnBrk="0" hangingPunct="1">
              <a:lnSpc>
                <a:spcPct val="100000"/>
              </a:lnSpc>
              <a:spcBef>
                <a:spcPts val="0"/>
              </a:spcBef>
              <a:spcAft>
                <a:spcPts val="0"/>
              </a:spcAft>
              <a:buClrTx/>
              <a:buSzTx/>
              <a:buFont typeface="+mj-lt"/>
              <a:buAutoNum type="arabicPeriod"/>
              <a:tabLst/>
              <a:defRPr sz="800"/>
            </a:lvl1pPr>
            <a:lvl2pPr marL="685800" marR="0" indent="-228600" algn="r" defTabSz="914400" rtl="0" eaLnBrk="1" fontAlgn="auto" latinLnBrk="0" hangingPunct="1">
              <a:lnSpc>
                <a:spcPct val="100000"/>
              </a:lnSpc>
              <a:spcBef>
                <a:spcPts val="0"/>
              </a:spcBef>
              <a:spcAft>
                <a:spcPts val="0"/>
              </a:spcAft>
              <a:buClrTx/>
              <a:buSzPct val="100000"/>
              <a:buFont typeface="+mj-lt"/>
              <a:buAutoNum type="arabicParenR"/>
              <a:tabLst/>
              <a:defRPr sz="800"/>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Tree>
    <p:extLst>
      <p:ext uri="{BB962C8B-B14F-4D97-AF65-F5344CB8AC3E}">
        <p14:creationId xmlns:p14="http://schemas.microsoft.com/office/powerpoint/2010/main" val="272419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re _uniquement ">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cxnSp>
        <p:nvCxnSpPr>
          <p:cNvPr id="10" name="Connecteur droit 9"/>
          <p:cNvCxnSpPr/>
          <p:nvPr userDrawn="1"/>
        </p:nvCxnSpPr>
        <p:spPr>
          <a:xfrm>
            <a:off x="323528" y="134761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5F417A32-A54A-489C-854B-DD3DA4C0620D}" type="datetime1">
              <a:rPr lang="fr-FR" cap="all" smtClean="0"/>
              <a:t>11/12/2023</a:t>
            </a:fld>
            <a:endParaRPr lang="fr-FR" cap="all" dirty="0"/>
          </a:p>
        </p:txBody>
      </p:sp>
      <p:sp>
        <p:nvSpPr>
          <p:cNvPr id="14" name="Espace réservé du texte 22"/>
          <p:cNvSpPr>
            <a:spLocks noGrp="1"/>
          </p:cNvSpPr>
          <p:nvPr>
            <p:ph type="body" sz="quarter" idx="13" hasCustomPrompt="1"/>
          </p:nvPr>
        </p:nvSpPr>
        <p:spPr>
          <a:xfrm>
            <a:off x="3276184" y="202128"/>
            <a:ext cx="5472000" cy="360000"/>
          </a:xfrm>
        </p:spPr>
        <p:txBody>
          <a:bodyPr/>
          <a:lstStyle>
            <a:lvl1pPr marL="228600" marR="0" indent="-228600" algn="r" defTabSz="914400" rtl="0" eaLnBrk="1" fontAlgn="auto" latinLnBrk="0" hangingPunct="1">
              <a:lnSpc>
                <a:spcPct val="100000"/>
              </a:lnSpc>
              <a:spcBef>
                <a:spcPts val="0"/>
              </a:spcBef>
              <a:spcAft>
                <a:spcPts val="0"/>
              </a:spcAft>
              <a:buClrTx/>
              <a:buSzTx/>
              <a:buFont typeface="+mj-lt"/>
              <a:buAutoNum type="arabicPeriod"/>
              <a:tabLst/>
              <a:defRPr sz="800"/>
            </a:lvl1pPr>
            <a:lvl2pPr marL="685800" marR="0" indent="-228600" algn="r" defTabSz="914400" rtl="0" eaLnBrk="1" fontAlgn="auto" latinLnBrk="0" hangingPunct="1">
              <a:lnSpc>
                <a:spcPct val="100000"/>
              </a:lnSpc>
              <a:spcBef>
                <a:spcPts val="0"/>
              </a:spcBef>
              <a:spcAft>
                <a:spcPts val="0"/>
              </a:spcAft>
              <a:buClrTx/>
              <a:buSzPct val="100000"/>
              <a:buFont typeface="+mj-lt"/>
              <a:buAutoNum type="arabicParenR"/>
              <a:tabLst/>
              <a:defRPr sz="800"/>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Tree>
    <p:extLst>
      <p:ext uri="{BB962C8B-B14F-4D97-AF65-F5344CB8AC3E}">
        <p14:creationId xmlns:p14="http://schemas.microsoft.com/office/powerpoint/2010/main" val="196967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ans-sstitre) et texte 2 colonnes">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cxnSp>
        <p:nvCxnSpPr>
          <p:cNvPr id="10" name="Connecteur droit 9"/>
          <p:cNvCxnSpPr/>
          <p:nvPr userDrawn="1"/>
        </p:nvCxnSpPr>
        <p:spPr>
          <a:xfrm>
            <a:off x="323528" y="134761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A1EE3C21-A1F8-4470-8B72-E5BCCEC870F5}" type="datetime1">
              <a:rPr lang="fr-FR" cap="all" smtClean="0"/>
              <a:t>11/12/2023</a:t>
            </a:fld>
            <a:endParaRPr lang="fr-FR" cap="all" dirty="0"/>
          </a:p>
        </p:txBody>
      </p:sp>
      <p:sp>
        <p:nvSpPr>
          <p:cNvPr id="14" name="Espace réservé du texte 22"/>
          <p:cNvSpPr>
            <a:spLocks noGrp="1"/>
          </p:cNvSpPr>
          <p:nvPr>
            <p:ph type="body" sz="quarter" idx="13" hasCustomPrompt="1"/>
          </p:nvPr>
        </p:nvSpPr>
        <p:spPr>
          <a:xfrm>
            <a:off x="3312000" y="180000"/>
            <a:ext cx="5472000" cy="360000"/>
          </a:xfrm>
        </p:spPr>
        <p:txBody>
          <a:bodyPr/>
          <a:lstStyle>
            <a:lvl1pPr marL="228600" marR="0" indent="-228600" algn="r" defTabSz="914400" rtl="0" eaLnBrk="1" fontAlgn="auto" latinLnBrk="0" hangingPunct="1">
              <a:lnSpc>
                <a:spcPct val="100000"/>
              </a:lnSpc>
              <a:spcBef>
                <a:spcPts val="0"/>
              </a:spcBef>
              <a:spcAft>
                <a:spcPts val="0"/>
              </a:spcAft>
              <a:buClrTx/>
              <a:buSzTx/>
              <a:buFont typeface="+mj-lt"/>
              <a:buAutoNum type="arabicPeriod"/>
              <a:tabLst/>
              <a:defRPr sz="800"/>
            </a:lvl1pPr>
            <a:lvl2pPr marL="685800" marR="0" indent="-228600" algn="r" defTabSz="914400" rtl="0" eaLnBrk="1" fontAlgn="auto" latinLnBrk="0" hangingPunct="1">
              <a:lnSpc>
                <a:spcPct val="100000"/>
              </a:lnSpc>
              <a:spcBef>
                <a:spcPts val="0"/>
              </a:spcBef>
              <a:spcAft>
                <a:spcPts val="0"/>
              </a:spcAft>
              <a:buClrTx/>
              <a:buSzPct val="100000"/>
              <a:buFont typeface="+mj-lt"/>
              <a:buAutoNum type="arabicParenR"/>
              <a:tabLst/>
              <a:defRPr sz="800"/>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
        <p:nvSpPr>
          <p:cNvPr id="9"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000091"/>
              </a:buClr>
              <a:buFont typeface="Wingdings" panose="05000000000000000000" pitchFamily="2" charset="2"/>
              <a:buChar char="§"/>
              <a:defRPr/>
            </a:lvl4pPr>
            <a:lvl5pPr marL="927450" indent="-171450">
              <a:buClr>
                <a:srgbClr val="000091"/>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3</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FF6F4C"/>
              </a:buClr>
              <a:buFont typeface="Wingdings" panose="05000000000000000000" pitchFamily="2" charset="2"/>
              <a:buChar char="§"/>
              <a:defRPr/>
            </a:lvl4pPr>
            <a:lvl5pPr marL="927450" indent="-171450">
              <a:buClr>
                <a:srgbClr val="FF6F4C"/>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3</a:t>
            </a:r>
          </a:p>
        </p:txBody>
      </p:sp>
    </p:spTree>
    <p:extLst>
      <p:ext uri="{BB962C8B-B14F-4D97-AF65-F5344CB8AC3E}">
        <p14:creationId xmlns:p14="http://schemas.microsoft.com/office/powerpoint/2010/main" val="694002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  texte 2 colonnes couleur e1">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cxnSp>
        <p:nvCxnSpPr>
          <p:cNvPr id="10" name="Connecteur droit 9"/>
          <p:cNvCxnSpPr/>
          <p:nvPr userDrawn="1"/>
        </p:nvCxnSpPr>
        <p:spPr>
          <a:xfrm>
            <a:off x="323528" y="134761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16ED2910-E958-4006-8465-CE021406964B}" type="datetime1">
              <a:rPr lang="fr-FR" cap="all" smtClean="0"/>
              <a:t>11/12/2023</a:t>
            </a:fld>
            <a:endParaRPr lang="fr-FR" cap="all" dirty="0"/>
          </a:p>
        </p:txBody>
      </p:sp>
      <p:sp>
        <p:nvSpPr>
          <p:cNvPr id="14" name="Espace réservé du texte 22"/>
          <p:cNvSpPr>
            <a:spLocks noGrp="1"/>
          </p:cNvSpPr>
          <p:nvPr>
            <p:ph type="body" sz="quarter" idx="13" hasCustomPrompt="1"/>
          </p:nvPr>
        </p:nvSpPr>
        <p:spPr>
          <a:xfrm>
            <a:off x="3276184" y="133787"/>
            <a:ext cx="5472000" cy="360000"/>
          </a:xfrm>
        </p:spPr>
        <p:txBody>
          <a:bodyPr/>
          <a:lstStyle>
            <a:lvl1pPr marL="228600" marR="0" indent="-228600" algn="r" defTabSz="914400" rtl="0" eaLnBrk="1" fontAlgn="auto" latinLnBrk="0" hangingPunct="1">
              <a:lnSpc>
                <a:spcPct val="100000"/>
              </a:lnSpc>
              <a:spcBef>
                <a:spcPts val="0"/>
              </a:spcBef>
              <a:spcAft>
                <a:spcPts val="0"/>
              </a:spcAft>
              <a:buClrTx/>
              <a:buSzTx/>
              <a:buFont typeface="+mj-lt"/>
              <a:buAutoNum type="arabicPeriod"/>
              <a:tabLst/>
              <a:defRPr sz="800"/>
            </a:lvl1pPr>
            <a:lvl2pPr marL="685800" marR="0" indent="-228600" algn="r" defTabSz="914400" rtl="0" eaLnBrk="1" fontAlgn="auto" latinLnBrk="0" hangingPunct="1">
              <a:lnSpc>
                <a:spcPct val="100000"/>
              </a:lnSpc>
              <a:spcBef>
                <a:spcPts val="0"/>
              </a:spcBef>
              <a:spcAft>
                <a:spcPts val="0"/>
              </a:spcAft>
              <a:buClrTx/>
              <a:buSzPct val="100000"/>
              <a:buFont typeface="+mj-lt"/>
              <a:buAutoNum type="arabicParenR"/>
              <a:tabLst/>
              <a:defRPr sz="800"/>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
        <p:nvSpPr>
          <p:cNvPr id="16"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00AC8C"/>
              </a:buClr>
              <a:buFont typeface="Wingdings" panose="05000000000000000000" pitchFamily="2" charset="2"/>
              <a:buChar char="§"/>
              <a:defRPr/>
            </a:lvl4pPr>
            <a:lvl5pPr marL="927450" indent="-171450">
              <a:buClr>
                <a:srgbClr val="00AC8C"/>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3</a:t>
            </a:r>
          </a:p>
        </p:txBody>
      </p:sp>
      <p:sp>
        <p:nvSpPr>
          <p:cNvPr id="17"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a:solidFill>
            <a:srgbClr val="00AC8C">
              <a:alpha val="10000"/>
            </a:srgbClr>
          </a:solidFill>
        </p:spPr>
        <p:txBody>
          <a:bodyPr/>
          <a:lstStyle>
            <a:lvl1pPr>
              <a:defRPr>
                <a:solidFill>
                  <a:schemeClr val="tx1"/>
                </a:solidFill>
              </a:defRPr>
            </a:lvl1pPr>
            <a:lvl2pPr marL="351450" indent="-171450">
              <a:buClrTx/>
              <a:buFont typeface="Wingdings" panose="05000000000000000000" pitchFamily="2" charset="2"/>
              <a:buChar char="§"/>
              <a:defRPr>
                <a:solidFill>
                  <a:schemeClr val="tx1"/>
                </a:solidFill>
              </a:defRPr>
            </a:lvl2pPr>
            <a:lvl3pPr marL="531450" indent="-171450">
              <a:buClrTx/>
              <a:buFont typeface="Wingdings" panose="05000000000000000000" pitchFamily="2" charset="2"/>
              <a:buChar char="§"/>
              <a:defRPr baseline="0">
                <a:solidFill>
                  <a:schemeClr val="tx1"/>
                </a:solidFill>
              </a:defRPr>
            </a:lvl3pPr>
            <a:lvl4pPr marL="711450" indent="-171450">
              <a:buClr>
                <a:schemeClr val="bg1"/>
              </a:buClr>
              <a:buFont typeface="Wingdings" panose="05000000000000000000" pitchFamily="2" charset="2"/>
              <a:buChar char="§"/>
              <a:defRPr>
                <a:solidFill>
                  <a:schemeClr val="tx1"/>
                </a:solidFill>
              </a:defRPr>
            </a:lvl4pPr>
            <a:lvl5pPr marL="927450" indent="-171450">
              <a:buClr>
                <a:schemeClr val="bg1"/>
              </a:buClr>
              <a:buFont typeface="Wingdings" panose="05000000000000000000" pitchFamily="2" charset="2"/>
              <a:buChar char="§"/>
              <a:defRPr>
                <a:solidFill>
                  <a:schemeClr val="tx1"/>
                </a:solidFill>
              </a:defRPr>
            </a:lvl5pPr>
          </a:lstStyle>
          <a:p>
            <a:pPr lvl="0"/>
            <a:r>
              <a:rPr lang="fr-FR" dirty="0"/>
              <a:t>Texte de niveau 1</a:t>
            </a:r>
          </a:p>
          <a:p>
            <a:pPr lvl="1"/>
            <a:r>
              <a:rPr lang="fr-FR" dirty="0"/>
              <a:t>Texte de niveau 2</a:t>
            </a:r>
          </a:p>
          <a:p>
            <a:pPr lvl="2"/>
            <a:r>
              <a:rPr lang="fr-FR" dirty="0"/>
              <a:t>Texte de niveau 3</a:t>
            </a:r>
          </a:p>
        </p:txBody>
      </p:sp>
    </p:spTree>
    <p:extLst>
      <p:ext uri="{BB962C8B-B14F-4D97-AF65-F5344CB8AC3E}">
        <p14:creationId xmlns:p14="http://schemas.microsoft.com/office/powerpoint/2010/main" val="394170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re /  texte 2 colonnes couleur F3">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cxnSp>
        <p:nvCxnSpPr>
          <p:cNvPr id="10" name="Connecteur droit 9"/>
          <p:cNvCxnSpPr/>
          <p:nvPr userDrawn="1"/>
        </p:nvCxnSpPr>
        <p:spPr>
          <a:xfrm>
            <a:off x="323528" y="134761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0403AB7F-E454-4934-BDBA-DFE7E3EEB422}" type="datetime1">
              <a:rPr lang="fr-FR" cap="all" smtClean="0"/>
              <a:t>11/12/2023</a:t>
            </a:fld>
            <a:endParaRPr lang="fr-FR" cap="all" dirty="0"/>
          </a:p>
        </p:txBody>
      </p:sp>
      <p:sp>
        <p:nvSpPr>
          <p:cNvPr id="14" name="Espace réservé du texte 22"/>
          <p:cNvSpPr>
            <a:spLocks noGrp="1"/>
          </p:cNvSpPr>
          <p:nvPr>
            <p:ph type="body" sz="quarter" idx="13" hasCustomPrompt="1"/>
          </p:nvPr>
        </p:nvSpPr>
        <p:spPr>
          <a:xfrm>
            <a:off x="3312000" y="180000"/>
            <a:ext cx="5472000" cy="360000"/>
          </a:xfrm>
        </p:spPr>
        <p:txBody>
          <a:bodyPr/>
          <a:lstStyle>
            <a:lvl1pPr marL="228600" marR="0" indent="-228600" algn="r" defTabSz="914400" rtl="0" eaLnBrk="1" fontAlgn="auto" latinLnBrk="0" hangingPunct="1">
              <a:lnSpc>
                <a:spcPct val="100000"/>
              </a:lnSpc>
              <a:spcBef>
                <a:spcPts val="0"/>
              </a:spcBef>
              <a:spcAft>
                <a:spcPts val="0"/>
              </a:spcAft>
              <a:buClrTx/>
              <a:buSzTx/>
              <a:buFont typeface="+mj-lt"/>
              <a:buAutoNum type="arabicPeriod"/>
              <a:tabLst/>
              <a:defRPr sz="800"/>
            </a:lvl1pPr>
            <a:lvl2pPr marL="685800" marR="0" indent="-228600" algn="r" defTabSz="914400" rtl="0" eaLnBrk="1" fontAlgn="auto" latinLnBrk="0" hangingPunct="1">
              <a:lnSpc>
                <a:spcPct val="100000"/>
              </a:lnSpc>
              <a:spcBef>
                <a:spcPts val="0"/>
              </a:spcBef>
              <a:spcAft>
                <a:spcPts val="0"/>
              </a:spcAft>
              <a:buClrTx/>
              <a:buSzPct val="100000"/>
              <a:buFont typeface="+mj-lt"/>
              <a:buAutoNum type="arabicParenR"/>
              <a:tabLst/>
              <a:defRPr sz="800"/>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
        <p:nvSpPr>
          <p:cNvPr id="15"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958B62"/>
              </a:buClr>
              <a:buFont typeface="Wingdings" panose="05000000000000000000" pitchFamily="2" charset="2"/>
              <a:buChar char="§"/>
              <a:defRPr/>
            </a:lvl4pPr>
            <a:lvl5pPr marL="927450" indent="-171450">
              <a:buClr>
                <a:srgbClr val="958B62"/>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3</a:t>
            </a:r>
          </a:p>
        </p:txBody>
      </p:sp>
      <p:sp>
        <p:nvSpPr>
          <p:cNvPr id="18"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a:solidFill>
            <a:srgbClr val="5770BE">
              <a:alpha val="25098"/>
            </a:srgbClr>
          </a:solidFill>
        </p:spPr>
        <p:txBody>
          <a:bodyPr/>
          <a:lstStyle>
            <a:lvl1pPr>
              <a:defRPr>
                <a:solidFill>
                  <a:schemeClr val="tx1"/>
                </a:solidFill>
              </a:defRPr>
            </a:lvl1pPr>
            <a:lvl2pPr marL="351450" indent="-171450">
              <a:buClrTx/>
              <a:buFont typeface="Wingdings" panose="05000000000000000000" pitchFamily="2" charset="2"/>
              <a:buChar char="§"/>
              <a:defRPr>
                <a:solidFill>
                  <a:schemeClr val="tx1"/>
                </a:solidFill>
              </a:defRPr>
            </a:lvl2pPr>
            <a:lvl3pPr marL="531450" indent="-171450">
              <a:buClrTx/>
              <a:buFont typeface="Wingdings" panose="05000000000000000000" pitchFamily="2" charset="2"/>
              <a:buChar char="§"/>
              <a:defRPr baseline="0">
                <a:solidFill>
                  <a:schemeClr val="tx1"/>
                </a:solidFill>
              </a:defRPr>
            </a:lvl3pPr>
            <a:lvl4pPr marL="711450" indent="-171450">
              <a:buClr>
                <a:schemeClr val="bg1"/>
              </a:buClr>
              <a:buFont typeface="Wingdings" panose="05000000000000000000" pitchFamily="2" charset="2"/>
              <a:buChar char="§"/>
              <a:defRPr>
                <a:solidFill>
                  <a:schemeClr val="tx1"/>
                </a:solidFill>
              </a:defRPr>
            </a:lvl4pPr>
            <a:lvl5pPr marL="927450" indent="-171450">
              <a:buClr>
                <a:schemeClr val="bg1"/>
              </a:buClr>
              <a:buFont typeface="Wingdings" panose="05000000000000000000" pitchFamily="2" charset="2"/>
              <a:buChar char="§"/>
              <a:defRPr>
                <a:solidFill>
                  <a:schemeClr val="tx1"/>
                </a:solidFill>
              </a:defRPr>
            </a:lvl5pPr>
          </a:lstStyle>
          <a:p>
            <a:pPr lvl="0"/>
            <a:r>
              <a:rPr lang="fr-FR" dirty="0"/>
              <a:t>Texte de niveau 1</a:t>
            </a:r>
          </a:p>
          <a:p>
            <a:pPr lvl="1"/>
            <a:r>
              <a:rPr lang="fr-FR" dirty="0"/>
              <a:t>Texte de niveau 2</a:t>
            </a:r>
          </a:p>
          <a:p>
            <a:pPr lvl="2"/>
            <a:r>
              <a:rPr lang="fr-FR" dirty="0"/>
              <a:t>Texte de niveau 3</a:t>
            </a:r>
          </a:p>
        </p:txBody>
      </p:sp>
    </p:spTree>
    <p:extLst>
      <p:ext uri="{BB962C8B-B14F-4D97-AF65-F5344CB8AC3E}">
        <p14:creationId xmlns:p14="http://schemas.microsoft.com/office/powerpoint/2010/main" val="1533353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re /  texte 3 niveaux maximum">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cxnSp>
        <p:nvCxnSpPr>
          <p:cNvPr id="10" name="Connecteur droit 9"/>
          <p:cNvCxnSpPr/>
          <p:nvPr userDrawn="1"/>
        </p:nvCxnSpPr>
        <p:spPr>
          <a:xfrm>
            <a:off x="323528" y="134761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F7139C39-06B5-4D26-9999-5FD449D5190E}" type="datetime1">
              <a:rPr lang="fr-FR" cap="all" smtClean="0"/>
              <a:t>11/12/2023</a:t>
            </a:fld>
            <a:endParaRPr lang="fr-FR" cap="all" dirty="0"/>
          </a:p>
        </p:txBody>
      </p:sp>
      <p:sp>
        <p:nvSpPr>
          <p:cNvPr id="14" name="Espace réservé du texte 22"/>
          <p:cNvSpPr>
            <a:spLocks noGrp="1"/>
          </p:cNvSpPr>
          <p:nvPr>
            <p:ph type="body" sz="quarter" idx="13" hasCustomPrompt="1"/>
          </p:nvPr>
        </p:nvSpPr>
        <p:spPr>
          <a:xfrm>
            <a:off x="3312000" y="180000"/>
            <a:ext cx="5472000" cy="360000"/>
          </a:xfrm>
        </p:spPr>
        <p:txBody>
          <a:bodyPr/>
          <a:lstStyle>
            <a:lvl1pPr marL="228600" marR="0" indent="-228600" algn="r" defTabSz="914400" rtl="0" eaLnBrk="1" fontAlgn="auto" latinLnBrk="0" hangingPunct="1">
              <a:lnSpc>
                <a:spcPct val="100000"/>
              </a:lnSpc>
              <a:spcBef>
                <a:spcPts val="0"/>
              </a:spcBef>
              <a:spcAft>
                <a:spcPts val="0"/>
              </a:spcAft>
              <a:buClrTx/>
              <a:buSzTx/>
              <a:buFont typeface="+mj-lt"/>
              <a:buAutoNum type="arabicPeriod"/>
              <a:tabLst/>
              <a:defRPr sz="800"/>
            </a:lvl1pPr>
            <a:lvl2pPr marL="685800" marR="0" indent="-228600" algn="r" defTabSz="914400" rtl="0" eaLnBrk="1" fontAlgn="auto" latinLnBrk="0" hangingPunct="1">
              <a:lnSpc>
                <a:spcPct val="100000"/>
              </a:lnSpc>
              <a:spcBef>
                <a:spcPts val="0"/>
              </a:spcBef>
              <a:spcAft>
                <a:spcPts val="0"/>
              </a:spcAft>
              <a:buClrTx/>
              <a:buSzPct val="100000"/>
              <a:buFont typeface="+mj-lt"/>
              <a:buAutoNum type="arabicParenR"/>
              <a:tabLst/>
              <a:defRPr sz="800"/>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a:p>
            <a:pPr marL="108000" marR="0" lvl="1" indent="-108000" algn="r" defTabSz="914400" rtl="0" eaLnBrk="1" fontAlgn="auto" latinLnBrk="0" hangingPunct="1">
              <a:lnSpc>
                <a:spcPct val="100000"/>
              </a:lnSpc>
              <a:spcBef>
                <a:spcPts val="0"/>
              </a:spcBef>
              <a:spcAft>
                <a:spcPts val="0"/>
              </a:spcAft>
              <a:buClrTx/>
              <a:buSzPct val="100000"/>
              <a:buFont typeface="+mj-lt"/>
              <a:buAutoNum type="alphaLcPeriod"/>
              <a:tabLst/>
              <a:defRPr/>
            </a:pPr>
            <a:r>
              <a:rPr kumimoji="0" lang="fr-FR" sz="750" b="0" i="0" u="none" strike="noStrike" kern="1200" cap="none" spc="0" normalizeH="0" baseline="0" noProof="0" dirty="0">
                <a:ln>
                  <a:noFill/>
                </a:ln>
                <a:solidFill>
                  <a:srgbClr val="000000"/>
                </a:solidFill>
                <a:effectLst/>
                <a:uLnTx/>
                <a:uFillTx/>
                <a:latin typeface="+mn-lt"/>
                <a:ea typeface="+mn-ea"/>
                <a:cs typeface="+mn-cs"/>
              </a:rPr>
              <a:t>e</a:t>
            </a:r>
          </a:p>
        </p:txBody>
      </p:sp>
      <p:sp>
        <p:nvSpPr>
          <p:cNvPr id="9"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958B62"/>
              </a:buClr>
              <a:buFont typeface="Wingdings" panose="05000000000000000000" pitchFamily="2" charset="2"/>
              <a:buChar char="§"/>
              <a:defRPr/>
            </a:lvl4pPr>
            <a:lvl5pPr marL="927450" indent="-171450">
              <a:buClr>
                <a:srgbClr val="958B62"/>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3</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a:solidFill>
            <a:srgbClr val="000000">
              <a:alpha val="10196"/>
            </a:srgbClr>
          </a:solidFill>
        </p:spPr>
        <p:txBody>
          <a:bodyPr/>
          <a:lstStyle>
            <a:lvl1pPr>
              <a:defRPr>
                <a:solidFill>
                  <a:schemeClr val="tx1"/>
                </a:solidFill>
              </a:defRPr>
            </a:lvl1pPr>
            <a:lvl2pPr marL="351450" indent="-171450">
              <a:buClrTx/>
              <a:buFont typeface="Wingdings" panose="05000000000000000000" pitchFamily="2" charset="2"/>
              <a:buChar char="§"/>
              <a:defRPr>
                <a:solidFill>
                  <a:schemeClr val="tx1"/>
                </a:solidFill>
              </a:defRPr>
            </a:lvl2pPr>
            <a:lvl3pPr marL="531450" indent="-171450">
              <a:buClrTx/>
              <a:buFont typeface="Wingdings" panose="05000000000000000000" pitchFamily="2" charset="2"/>
              <a:buChar char="§"/>
              <a:defRPr baseline="0">
                <a:solidFill>
                  <a:schemeClr val="tx1"/>
                </a:solidFill>
              </a:defRPr>
            </a:lvl3pPr>
            <a:lvl4pPr marL="711450" indent="-171450">
              <a:buClr>
                <a:schemeClr val="bg1"/>
              </a:buClr>
              <a:buFont typeface="Wingdings" panose="05000000000000000000" pitchFamily="2" charset="2"/>
              <a:buChar char="§"/>
              <a:defRPr>
                <a:solidFill>
                  <a:schemeClr val="tx1"/>
                </a:solidFill>
              </a:defRPr>
            </a:lvl4pPr>
            <a:lvl5pPr marL="927450" indent="-171450">
              <a:buClr>
                <a:schemeClr val="bg1"/>
              </a:buClr>
              <a:buFont typeface="Wingdings" panose="05000000000000000000" pitchFamily="2" charset="2"/>
              <a:buChar char="§"/>
              <a:defRPr>
                <a:solidFill>
                  <a:schemeClr val="tx1"/>
                </a:solidFill>
              </a:defRPr>
            </a:lvl5pPr>
          </a:lstStyle>
          <a:p>
            <a:pPr lvl="0"/>
            <a:r>
              <a:rPr lang="fr-FR" dirty="0"/>
              <a:t>Texte de niveau 1</a:t>
            </a:r>
          </a:p>
          <a:p>
            <a:pPr lvl="1"/>
            <a:r>
              <a:rPr lang="fr-FR" dirty="0"/>
              <a:t>Texte de niveau 2</a:t>
            </a:r>
          </a:p>
          <a:p>
            <a:pPr lvl="2"/>
            <a:r>
              <a:rPr lang="fr-FR" dirty="0"/>
              <a:t>Texte de niveau 3</a:t>
            </a:r>
          </a:p>
        </p:txBody>
      </p:sp>
    </p:spTree>
    <p:extLst>
      <p:ext uri="{BB962C8B-B14F-4D97-AF65-F5344CB8AC3E}">
        <p14:creationId xmlns:p14="http://schemas.microsoft.com/office/powerpoint/2010/main" val="348248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re /  texte 3 ncolonnes">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cxnSp>
        <p:nvCxnSpPr>
          <p:cNvPr id="10" name="Connecteur droit 9"/>
          <p:cNvCxnSpPr/>
          <p:nvPr userDrawn="1"/>
        </p:nvCxnSpPr>
        <p:spPr>
          <a:xfrm>
            <a:off x="323528" y="134761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53593EED-9631-4D7F-A327-66984846279F}" type="datetime1">
              <a:rPr lang="fr-FR" cap="all" smtClean="0"/>
              <a:t>11/12/2023</a:t>
            </a:fld>
            <a:endParaRPr lang="fr-FR" cap="all" dirty="0"/>
          </a:p>
        </p:txBody>
      </p:sp>
      <p:sp>
        <p:nvSpPr>
          <p:cNvPr id="14" name="Espace réservé du texte 22"/>
          <p:cNvSpPr>
            <a:spLocks noGrp="1"/>
          </p:cNvSpPr>
          <p:nvPr>
            <p:ph type="body" sz="quarter" idx="13" hasCustomPrompt="1"/>
          </p:nvPr>
        </p:nvSpPr>
        <p:spPr>
          <a:xfrm>
            <a:off x="3276184" y="150754"/>
            <a:ext cx="5472000" cy="360000"/>
          </a:xfrm>
        </p:spPr>
        <p:txBody>
          <a:bodyPr/>
          <a:lstStyle>
            <a:lvl1pPr marL="228600" marR="0" indent="-228600" algn="r" defTabSz="914400" rtl="0" eaLnBrk="1" fontAlgn="auto" latinLnBrk="0" hangingPunct="1">
              <a:lnSpc>
                <a:spcPct val="100000"/>
              </a:lnSpc>
              <a:spcBef>
                <a:spcPts val="0"/>
              </a:spcBef>
              <a:spcAft>
                <a:spcPts val="0"/>
              </a:spcAft>
              <a:buClrTx/>
              <a:buSzTx/>
              <a:buFont typeface="+mj-lt"/>
              <a:buAutoNum type="arabicPeriod"/>
              <a:tabLst/>
              <a:defRPr sz="800"/>
            </a:lvl1pPr>
            <a:lvl2pPr marL="685800" marR="0" indent="-228600" algn="r" defTabSz="914400" rtl="0" eaLnBrk="1" fontAlgn="auto" latinLnBrk="0" hangingPunct="1">
              <a:lnSpc>
                <a:spcPct val="100000"/>
              </a:lnSpc>
              <a:spcBef>
                <a:spcPts val="0"/>
              </a:spcBef>
              <a:spcAft>
                <a:spcPts val="0"/>
              </a:spcAft>
              <a:buClrTx/>
              <a:buSzPct val="100000"/>
              <a:buFont typeface="+mj-lt"/>
              <a:buAutoNum type="arabicParenR"/>
              <a:tabLst/>
              <a:defRPr sz="800"/>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
        <p:nvSpPr>
          <p:cNvPr id="9"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p:txBody>
      </p:sp>
      <p:sp>
        <p:nvSpPr>
          <p:cNvPr id="15"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p:txBody>
      </p:sp>
      <p:sp>
        <p:nvSpPr>
          <p:cNvPr id="16"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p:txBody>
      </p:sp>
    </p:spTree>
    <p:extLst>
      <p:ext uri="{BB962C8B-B14F-4D97-AF65-F5344CB8AC3E}">
        <p14:creationId xmlns:p14="http://schemas.microsoft.com/office/powerpoint/2010/main" val="1252642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_sous-titre_ texte_3 nveaux">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320687"/>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marL="351450" indent="-171450">
              <a:buFont typeface="Wingdings" panose="05000000000000000000" pitchFamily="2" charset="2"/>
              <a:buChar char="§"/>
              <a:defRPr/>
            </a:lvl2pPr>
            <a:lvl3pPr marL="531450" indent="-171450">
              <a:buFont typeface="Wingdings" panose="05000000000000000000" pitchFamily="2" charset="2"/>
              <a:buChar cha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p:txBody>
      </p:sp>
      <p:cxnSp>
        <p:nvCxnSpPr>
          <p:cNvPr id="10" name="Connecteur droit 9"/>
          <p:cNvCxnSpPr/>
          <p:nvPr userDrawn="1"/>
        </p:nvCxnSpPr>
        <p:spPr>
          <a:xfrm>
            <a:off x="323528" y="1563638"/>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418388E4-A8ED-4142-89B0-EE56E2F970B8}" type="datetime1">
              <a:rPr lang="fr-FR" cap="all" smtClean="0"/>
              <a:t>11/12/2023</a:t>
            </a:fld>
            <a:endParaRPr lang="fr-FR" cap="all" dirty="0"/>
          </a:p>
        </p:txBody>
      </p:sp>
      <p:sp>
        <p:nvSpPr>
          <p:cNvPr id="15" name="Espace réservé du texte 9"/>
          <p:cNvSpPr>
            <a:spLocks noGrp="1"/>
          </p:cNvSpPr>
          <p:nvPr>
            <p:ph type="body" sz="quarter" idx="15" hasCustomPrompt="1"/>
          </p:nvPr>
        </p:nvSpPr>
        <p:spPr bwMode="gray">
          <a:xfrm>
            <a:off x="4568585" y="159453"/>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Tree>
    <p:extLst>
      <p:ext uri="{BB962C8B-B14F-4D97-AF65-F5344CB8AC3E}">
        <p14:creationId xmlns:p14="http://schemas.microsoft.com/office/powerpoint/2010/main" val="2304447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re_sous-titre_uniquement">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320687"/>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cxnSp>
        <p:nvCxnSpPr>
          <p:cNvPr id="10" name="Connecteur droit 9"/>
          <p:cNvCxnSpPr/>
          <p:nvPr userDrawn="1"/>
        </p:nvCxnSpPr>
        <p:spPr>
          <a:xfrm>
            <a:off x="323528" y="1563638"/>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355FBC36-A84C-41E3-8D19-69F55C593644}" type="datetime1">
              <a:rPr lang="fr-FR" cap="all" smtClean="0"/>
              <a:t>11/12/2023</a:t>
            </a:fld>
            <a:endParaRPr lang="fr-FR" cap="all" dirty="0"/>
          </a:p>
        </p:txBody>
      </p:sp>
      <p:sp>
        <p:nvSpPr>
          <p:cNvPr id="15" name="Espace réservé du texte 9"/>
          <p:cNvSpPr>
            <a:spLocks noGrp="1"/>
          </p:cNvSpPr>
          <p:nvPr>
            <p:ph type="body" sz="quarter" idx="15" hasCustomPrompt="1"/>
          </p:nvPr>
        </p:nvSpPr>
        <p:spPr bwMode="gray">
          <a:xfrm>
            <a:off x="4568585" y="159453"/>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Tree>
    <p:extLst>
      <p:ext uri="{BB962C8B-B14F-4D97-AF65-F5344CB8AC3E}">
        <p14:creationId xmlns:p14="http://schemas.microsoft.com/office/powerpoint/2010/main" val="2051848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onnes texte_liste à puce">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000091"/>
              </a:buClr>
              <a:buFont typeface="Wingdings" panose="05000000000000000000" pitchFamily="2" charset="2"/>
              <a:buChar char="§"/>
              <a:defRPr/>
            </a:lvl4pPr>
            <a:lvl5pPr marL="927450" indent="-171450">
              <a:buClr>
                <a:srgbClr val="000091"/>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3</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FF6F4C"/>
              </a:buClr>
              <a:buFont typeface="Wingdings" panose="05000000000000000000" pitchFamily="2" charset="2"/>
              <a:buChar char="§"/>
              <a:defRPr/>
            </a:lvl4pPr>
            <a:lvl5pPr marL="927450" indent="-171450">
              <a:buClr>
                <a:srgbClr val="FF6F4C"/>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3</a:t>
            </a:r>
          </a:p>
        </p:txBody>
      </p:sp>
      <p:cxnSp>
        <p:nvCxnSpPr>
          <p:cNvPr id="10" name="Connecteur droit 9"/>
          <p:cNvCxnSpPr/>
          <p:nvPr userDrawn="1"/>
        </p:nvCxnSpPr>
        <p:spPr>
          <a:xfrm>
            <a:off x="323528" y="153717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6"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7"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C7299167-83BE-491F-866F-BCE9A9C25E3B}" type="datetime1">
              <a:rPr lang="fr-FR" cap="all" smtClean="0"/>
              <a:t>11/12/2023</a:t>
            </a:fld>
            <a:endParaRPr lang="fr-FR" cap="all" dirty="0"/>
          </a:p>
        </p:txBody>
      </p:sp>
      <p:sp>
        <p:nvSpPr>
          <p:cNvPr id="18" name="Espace réservé du texte 9"/>
          <p:cNvSpPr>
            <a:spLocks noGrp="1"/>
          </p:cNvSpPr>
          <p:nvPr>
            <p:ph type="body" sz="quarter" idx="13"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Tree>
    <p:extLst>
      <p:ext uri="{BB962C8B-B14F-4D97-AF65-F5344CB8AC3E}">
        <p14:creationId xmlns:p14="http://schemas.microsoft.com/office/powerpoint/2010/main" val="302404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re et sous-titre reunion">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355127"/>
            <a:ext cx="1798244" cy="1440160"/>
          </a:xfrm>
          <a:prstGeom prst="rect">
            <a:avLst/>
          </a:prstGeom>
        </p:spPr>
      </p:pic>
      <p:sp>
        <p:nvSpPr>
          <p:cNvPr id="8" name="Espace réservé du pied de page 4"/>
          <p:cNvSpPr>
            <a:spLocks noGrp="1"/>
          </p:cNvSpPr>
          <p:nvPr>
            <p:ph type="ftr" sz="quarter" idx="3"/>
          </p:nvPr>
        </p:nvSpPr>
        <p:spPr bwMode="gray">
          <a:xfrm>
            <a:off x="323528" y="4783500"/>
            <a:ext cx="2232248"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Acheteurs, simplifions la commande publique !</a:t>
            </a:r>
          </a:p>
        </p:txBody>
      </p:sp>
      <p:sp>
        <p:nvSpPr>
          <p:cNvPr id="9"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0"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F40CDA17-385F-4D70-99C7-1D810AFC2FEB}" type="datetime1">
              <a:rPr lang="fr-FR" cap="all" smtClean="0"/>
              <a:t>11/12/2023</a:t>
            </a:fld>
            <a:endParaRPr lang="fr-FR" cap="all" dirty="0"/>
          </a:p>
        </p:txBody>
      </p:sp>
    </p:spTree>
    <p:extLst>
      <p:ext uri="{BB962C8B-B14F-4D97-AF65-F5344CB8AC3E}">
        <p14:creationId xmlns:p14="http://schemas.microsoft.com/office/powerpoint/2010/main" val="278581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onnes de texte (puces)">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p:txBody>
      </p:sp>
      <p:cxnSp>
        <p:nvCxnSpPr>
          <p:cNvPr id="10" name="Connecteur droit 9"/>
          <p:cNvCxnSpPr/>
          <p:nvPr userDrawn="1"/>
        </p:nvCxnSpPr>
        <p:spPr>
          <a:xfrm>
            <a:off x="323528" y="1518557"/>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6"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7"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8"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D7C5BD8E-6ABD-4D91-A06A-F5A074DD2371}" type="datetime1">
              <a:rPr lang="fr-FR" cap="all" smtClean="0"/>
              <a:t>11/12/2023</a:t>
            </a:fld>
            <a:endParaRPr lang="fr-FR" cap="all" dirty="0"/>
          </a:p>
        </p:txBody>
      </p:sp>
      <p:sp>
        <p:nvSpPr>
          <p:cNvPr id="19" name="Espace réservé du texte 9"/>
          <p:cNvSpPr>
            <a:spLocks noGrp="1"/>
          </p:cNvSpPr>
          <p:nvPr>
            <p:ph type="body" sz="quarter" idx="13"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Tree>
    <p:extLst>
      <p:ext uri="{BB962C8B-B14F-4D97-AF65-F5344CB8AC3E}">
        <p14:creationId xmlns:p14="http://schemas.microsoft.com/office/powerpoint/2010/main" val="691346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onnes texte_fond couleur f1 liste à puce couleur">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
                <a:srgbClr val="000091"/>
              </a:buClr>
              <a:buFont typeface="Wingdings" panose="05000000000000000000" pitchFamily="2" charset="2"/>
              <a:buChar char="§"/>
              <a:defRPr/>
            </a:lvl2pPr>
            <a:lvl3pPr marL="531450" indent="-171450">
              <a:buClr>
                <a:srgbClr val="000091"/>
              </a:buClr>
              <a:buFont typeface="Wingdings" panose="05000000000000000000" pitchFamily="2" charset="2"/>
              <a:buChar char="§"/>
              <a:defRPr baseline="0"/>
            </a:lvl3pPr>
            <a:lvl4pPr marL="711450" indent="-171450">
              <a:buClr>
                <a:srgbClr val="000091"/>
              </a:buClr>
              <a:buFont typeface="Wingdings" panose="05000000000000000000" pitchFamily="2" charset="2"/>
              <a:buChar char="§"/>
              <a:defRPr/>
            </a:lvl4pPr>
            <a:lvl5pPr marL="927450" indent="-171450">
              <a:buClr>
                <a:srgbClr val="000091"/>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3</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a:solidFill>
            <a:srgbClr val="000091"/>
          </a:solidFill>
        </p:spPr>
        <p:txBody>
          <a:bodyPr/>
          <a:lstStyle>
            <a:lvl1pPr>
              <a:defRPr>
                <a:solidFill>
                  <a:schemeClr val="bg1"/>
                </a:solidFill>
              </a:defRPr>
            </a:lvl1pPr>
            <a:lvl2pPr marL="351450" indent="-171450">
              <a:buClr>
                <a:schemeClr val="bg1"/>
              </a:buClr>
              <a:buFont typeface="Wingdings" panose="05000000000000000000" pitchFamily="2" charset="2"/>
              <a:buChar char="§"/>
              <a:defRPr>
                <a:solidFill>
                  <a:schemeClr val="bg1"/>
                </a:solidFill>
              </a:defRPr>
            </a:lvl2pPr>
            <a:lvl3pPr marL="531450" indent="-171450">
              <a:buClr>
                <a:schemeClr val="bg1"/>
              </a:buClr>
              <a:buFont typeface="Wingdings" panose="05000000000000000000" pitchFamily="2" charset="2"/>
              <a:buChar char="§"/>
              <a:defRPr baseline="0">
                <a:solidFill>
                  <a:schemeClr val="bg1"/>
                </a:solidFill>
              </a:defRPr>
            </a:lvl3pPr>
            <a:lvl4pPr marL="711450" indent="-171450">
              <a:buClr>
                <a:schemeClr val="bg1"/>
              </a:buClr>
              <a:buFont typeface="Wingdings" panose="05000000000000000000" pitchFamily="2" charset="2"/>
              <a:buChar char="§"/>
              <a:defRPr>
                <a:solidFill>
                  <a:schemeClr val="bg1"/>
                </a:solidFill>
              </a:defRPr>
            </a:lvl4pPr>
            <a:lvl5pPr marL="927450" indent="-171450">
              <a:buClr>
                <a:schemeClr val="bg1"/>
              </a:buClr>
              <a:buFont typeface="Wingdings" panose="05000000000000000000" pitchFamily="2" charset="2"/>
              <a:buChar char="§"/>
              <a:defRPr>
                <a:solidFill>
                  <a:schemeClr val="bg1"/>
                </a:solidFill>
              </a:defRPr>
            </a:lvl5pPr>
          </a:lstStyle>
          <a:p>
            <a:pPr lvl="0"/>
            <a:r>
              <a:rPr lang="fr-FR" dirty="0"/>
              <a:t>Texte de niveau 1</a:t>
            </a:r>
          </a:p>
          <a:p>
            <a:pPr lvl="1"/>
            <a:r>
              <a:rPr lang="fr-FR" dirty="0"/>
              <a:t>Texte de niveau 2</a:t>
            </a:r>
          </a:p>
          <a:p>
            <a:pPr lvl="2"/>
            <a:r>
              <a:rPr lang="fr-FR" dirty="0"/>
              <a:t>Texte de niveau 3</a:t>
            </a:r>
          </a:p>
        </p:txBody>
      </p:sp>
      <p:cxnSp>
        <p:nvCxnSpPr>
          <p:cNvPr id="10" name="Connecteur droit 9"/>
          <p:cNvCxnSpPr/>
          <p:nvPr userDrawn="1"/>
        </p:nvCxnSpPr>
        <p:spPr>
          <a:xfrm>
            <a:off x="323528" y="153717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6"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7"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9DD28E07-EB62-4535-A481-89FF4B7765D1}" type="datetime1">
              <a:rPr lang="fr-FR" cap="all" smtClean="0"/>
              <a:t>11/12/2023</a:t>
            </a:fld>
            <a:endParaRPr lang="fr-FR" cap="all" dirty="0"/>
          </a:p>
        </p:txBody>
      </p:sp>
      <p:sp>
        <p:nvSpPr>
          <p:cNvPr id="18" name="Espace réservé du texte 9"/>
          <p:cNvSpPr>
            <a:spLocks noGrp="1"/>
          </p:cNvSpPr>
          <p:nvPr>
            <p:ph type="body" sz="quarter" idx="13"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Tree>
    <p:extLst>
      <p:ext uri="{BB962C8B-B14F-4D97-AF65-F5344CB8AC3E}">
        <p14:creationId xmlns:p14="http://schemas.microsoft.com/office/powerpoint/2010/main" val="4007841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onnes texte_fond couleur b1_10 liste à puce">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00AC8C"/>
              </a:buClr>
              <a:buFont typeface="Wingdings" panose="05000000000000000000" pitchFamily="2" charset="2"/>
              <a:buChar char="§"/>
              <a:defRPr/>
            </a:lvl4pPr>
            <a:lvl5pPr marL="927450" indent="-171450">
              <a:buClr>
                <a:srgbClr val="00AC8C"/>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3</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a:solidFill>
            <a:srgbClr val="00AC8C">
              <a:alpha val="25000"/>
            </a:srgbClr>
          </a:solidFill>
        </p:spPr>
        <p:txBody>
          <a:bodyPr/>
          <a:lstStyle>
            <a:lvl1pPr>
              <a:defRPr>
                <a:solidFill>
                  <a:schemeClr val="tx1"/>
                </a:solidFill>
              </a:defRPr>
            </a:lvl1pPr>
            <a:lvl2pPr marL="351450" indent="-171450">
              <a:buClrTx/>
              <a:buFont typeface="Wingdings" panose="05000000000000000000" pitchFamily="2" charset="2"/>
              <a:buChar char="§"/>
              <a:defRPr>
                <a:solidFill>
                  <a:schemeClr val="tx1"/>
                </a:solidFill>
              </a:defRPr>
            </a:lvl2pPr>
            <a:lvl3pPr marL="531450" indent="-171450">
              <a:buClrTx/>
              <a:buFont typeface="Wingdings" panose="05000000000000000000" pitchFamily="2" charset="2"/>
              <a:buChar char="§"/>
              <a:defRPr baseline="0">
                <a:solidFill>
                  <a:schemeClr val="tx1"/>
                </a:solidFill>
              </a:defRPr>
            </a:lvl3pPr>
            <a:lvl4pPr marL="711450" indent="-171450">
              <a:buClr>
                <a:schemeClr val="bg1"/>
              </a:buClr>
              <a:buFont typeface="Wingdings" panose="05000000000000000000" pitchFamily="2" charset="2"/>
              <a:buChar char="§"/>
              <a:defRPr>
                <a:solidFill>
                  <a:schemeClr val="tx1"/>
                </a:solidFill>
              </a:defRPr>
            </a:lvl4pPr>
            <a:lvl5pPr marL="927450" indent="-171450">
              <a:buClr>
                <a:schemeClr val="bg1"/>
              </a:buClr>
              <a:buFont typeface="Wingdings" panose="05000000000000000000" pitchFamily="2" charset="2"/>
              <a:buChar char="§"/>
              <a:defRPr>
                <a:solidFill>
                  <a:schemeClr val="tx1"/>
                </a:solidFill>
              </a:defRPr>
            </a:lvl5pPr>
          </a:lstStyle>
          <a:p>
            <a:pPr lvl="0"/>
            <a:r>
              <a:rPr lang="fr-FR" dirty="0"/>
              <a:t>Texte de niveau 1</a:t>
            </a:r>
          </a:p>
          <a:p>
            <a:pPr lvl="1"/>
            <a:r>
              <a:rPr lang="fr-FR" dirty="0"/>
              <a:t>Texte de niveau 2</a:t>
            </a:r>
          </a:p>
          <a:p>
            <a:pPr lvl="2"/>
            <a:r>
              <a:rPr lang="fr-FR" dirty="0"/>
              <a:t>Texte de niveau 3</a:t>
            </a:r>
          </a:p>
        </p:txBody>
      </p:sp>
      <p:cxnSp>
        <p:nvCxnSpPr>
          <p:cNvPr id="10" name="Connecteur droit 9"/>
          <p:cNvCxnSpPr/>
          <p:nvPr userDrawn="1"/>
        </p:nvCxnSpPr>
        <p:spPr>
          <a:xfrm>
            <a:off x="323528" y="153717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6"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7"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EA20B37F-F038-4894-8204-1F65DC80BF21}" type="datetime1">
              <a:rPr lang="fr-FR" cap="all" smtClean="0"/>
              <a:t>11/12/2023</a:t>
            </a:fld>
            <a:endParaRPr lang="fr-FR" cap="all" dirty="0"/>
          </a:p>
        </p:txBody>
      </p:sp>
      <p:sp>
        <p:nvSpPr>
          <p:cNvPr id="18" name="Espace réservé du texte 9"/>
          <p:cNvSpPr>
            <a:spLocks noGrp="1"/>
          </p:cNvSpPr>
          <p:nvPr>
            <p:ph type="body" sz="quarter" idx="13"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Tree>
    <p:extLst>
      <p:ext uri="{BB962C8B-B14F-4D97-AF65-F5344CB8AC3E}">
        <p14:creationId xmlns:p14="http://schemas.microsoft.com/office/powerpoint/2010/main" val="1789626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2 Colonnes texte_fond couleur liste à puce ">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00AC8C"/>
              </a:buClr>
              <a:buFont typeface="Wingdings" panose="05000000000000000000" pitchFamily="2" charset="2"/>
              <a:buChar char="§"/>
              <a:defRPr/>
            </a:lvl4pPr>
            <a:lvl5pPr marL="927450" indent="-171450">
              <a:buClr>
                <a:srgbClr val="00AC8C"/>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3</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a:solidFill>
            <a:srgbClr val="00AC8C">
              <a:alpha val="10000"/>
            </a:srgbClr>
          </a:solidFill>
        </p:spPr>
        <p:txBody>
          <a:bodyPr/>
          <a:lstStyle>
            <a:lvl1pPr>
              <a:defRPr>
                <a:solidFill>
                  <a:schemeClr val="tx1"/>
                </a:solidFill>
              </a:defRPr>
            </a:lvl1pPr>
            <a:lvl2pPr marL="351450" indent="-171450">
              <a:buClrTx/>
              <a:buFont typeface="Wingdings" panose="05000000000000000000" pitchFamily="2" charset="2"/>
              <a:buChar char="§"/>
              <a:defRPr>
                <a:solidFill>
                  <a:schemeClr val="tx1"/>
                </a:solidFill>
              </a:defRPr>
            </a:lvl2pPr>
            <a:lvl3pPr marL="531450" indent="-171450">
              <a:buClrTx/>
              <a:buFont typeface="Wingdings" panose="05000000000000000000" pitchFamily="2" charset="2"/>
              <a:buChar char="§"/>
              <a:defRPr baseline="0">
                <a:solidFill>
                  <a:schemeClr val="tx1"/>
                </a:solidFill>
              </a:defRPr>
            </a:lvl3pPr>
            <a:lvl4pPr marL="711450" indent="-171450">
              <a:buClr>
                <a:schemeClr val="bg1"/>
              </a:buClr>
              <a:buFont typeface="Wingdings" panose="05000000000000000000" pitchFamily="2" charset="2"/>
              <a:buChar char="§"/>
              <a:defRPr>
                <a:solidFill>
                  <a:schemeClr val="tx1"/>
                </a:solidFill>
              </a:defRPr>
            </a:lvl4pPr>
            <a:lvl5pPr marL="927450" indent="-171450">
              <a:buClr>
                <a:schemeClr val="bg1"/>
              </a:buClr>
              <a:buFont typeface="Wingdings" panose="05000000000000000000" pitchFamily="2" charset="2"/>
              <a:buChar char="§"/>
              <a:defRPr>
                <a:solidFill>
                  <a:schemeClr val="tx1"/>
                </a:solidFill>
              </a:defRPr>
            </a:lvl5pPr>
          </a:lstStyle>
          <a:p>
            <a:pPr lvl="0"/>
            <a:r>
              <a:rPr lang="fr-FR" dirty="0"/>
              <a:t>Texte de niveau 1</a:t>
            </a:r>
          </a:p>
          <a:p>
            <a:pPr lvl="1"/>
            <a:r>
              <a:rPr lang="fr-FR" dirty="0"/>
              <a:t>Texte de niveau 2</a:t>
            </a:r>
          </a:p>
          <a:p>
            <a:pPr lvl="2"/>
            <a:r>
              <a:rPr lang="fr-FR" dirty="0"/>
              <a:t>Texte de niveau 3</a:t>
            </a:r>
          </a:p>
        </p:txBody>
      </p:sp>
      <p:cxnSp>
        <p:nvCxnSpPr>
          <p:cNvPr id="10" name="Connecteur droit 9"/>
          <p:cNvCxnSpPr/>
          <p:nvPr userDrawn="1"/>
        </p:nvCxnSpPr>
        <p:spPr>
          <a:xfrm>
            <a:off x="323528" y="153717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6"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7"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6D72D7D2-E2A5-4FAC-984A-42539924B906}" type="datetime1">
              <a:rPr lang="fr-FR" cap="all" smtClean="0"/>
              <a:t>11/12/2023</a:t>
            </a:fld>
            <a:endParaRPr lang="fr-FR" cap="all" dirty="0"/>
          </a:p>
        </p:txBody>
      </p:sp>
      <p:sp>
        <p:nvSpPr>
          <p:cNvPr id="18" name="Espace réservé du texte 9"/>
          <p:cNvSpPr>
            <a:spLocks noGrp="1"/>
          </p:cNvSpPr>
          <p:nvPr>
            <p:ph type="body" sz="quarter" idx="13"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Tree>
    <p:extLst>
      <p:ext uri="{BB962C8B-B14F-4D97-AF65-F5344CB8AC3E}">
        <p14:creationId xmlns:p14="http://schemas.microsoft.com/office/powerpoint/2010/main" val="2870780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onnes texte_fond couleur a1_10 liste à puce ">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958B62"/>
              </a:buClr>
              <a:buFont typeface="Wingdings" panose="05000000000000000000" pitchFamily="2" charset="2"/>
              <a:buChar char="§"/>
              <a:defRPr/>
            </a:lvl4pPr>
            <a:lvl5pPr marL="927450" indent="-171450">
              <a:buClr>
                <a:srgbClr val="958B62"/>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3</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a:solidFill>
            <a:srgbClr val="000000">
              <a:alpha val="10196"/>
            </a:srgbClr>
          </a:solidFill>
        </p:spPr>
        <p:txBody>
          <a:bodyPr/>
          <a:lstStyle>
            <a:lvl1pPr>
              <a:defRPr>
                <a:solidFill>
                  <a:schemeClr val="tx1"/>
                </a:solidFill>
              </a:defRPr>
            </a:lvl1pPr>
            <a:lvl2pPr marL="351450" indent="-171450">
              <a:buClrTx/>
              <a:buFont typeface="Wingdings" panose="05000000000000000000" pitchFamily="2" charset="2"/>
              <a:buChar char="§"/>
              <a:defRPr>
                <a:solidFill>
                  <a:schemeClr val="tx1"/>
                </a:solidFill>
              </a:defRPr>
            </a:lvl2pPr>
            <a:lvl3pPr marL="531450" indent="-171450">
              <a:buClrTx/>
              <a:buFont typeface="Wingdings" panose="05000000000000000000" pitchFamily="2" charset="2"/>
              <a:buChar char="§"/>
              <a:defRPr baseline="0">
                <a:solidFill>
                  <a:schemeClr val="tx1"/>
                </a:solidFill>
              </a:defRPr>
            </a:lvl3pPr>
            <a:lvl4pPr marL="711450" indent="-171450">
              <a:buClr>
                <a:schemeClr val="bg1"/>
              </a:buClr>
              <a:buFont typeface="Wingdings" panose="05000000000000000000" pitchFamily="2" charset="2"/>
              <a:buChar char="§"/>
              <a:defRPr>
                <a:solidFill>
                  <a:schemeClr val="tx1"/>
                </a:solidFill>
              </a:defRPr>
            </a:lvl4pPr>
            <a:lvl5pPr marL="927450" indent="-171450">
              <a:buClr>
                <a:schemeClr val="bg1"/>
              </a:buClr>
              <a:buFont typeface="Wingdings" panose="05000000000000000000" pitchFamily="2" charset="2"/>
              <a:buChar char="§"/>
              <a:defRPr>
                <a:solidFill>
                  <a:schemeClr val="tx1"/>
                </a:solidFill>
              </a:defRPr>
            </a:lvl5pPr>
          </a:lstStyle>
          <a:p>
            <a:pPr lvl="0"/>
            <a:r>
              <a:rPr lang="fr-FR" dirty="0"/>
              <a:t>Texte de niveau 1</a:t>
            </a:r>
          </a:p>
          <a:p>
            <a:pPr lvl="1"/>
            <a:r>
              <a:rPr lang="fr-FR" dirty="0"/>
              <a:t>Texte de niveau 2</a:t>
            </a:r>
          </a:p>
          <a:p>
            <a:pPr lvl="2"/>
            <a:r>
              <a:rPr lang="fr-FR" dirty="0"/>
              <a:t>Texte de niveau 3</a:t>
            </a:r>
          </a:p>
        </p:txBody>
      </p:sp>
      <p:cxnSp>
        <p:nvCxnSpPr>
          <p:cNvPr id="10" name="Connecteur droit 9"/>
          <p:cNvCxnSpPr/>
          <p:nvPr userDrawn="1"/>
        </p:nvCxnSpPr>
        <p:spPr>
          <a:xfrm>
            <a:off x="323528" y="153717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6"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7"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5EF3F35C-AFBA-4F31-8CA4-D214970B37D4}" type="datetime1">
              <a:rPr lang="fr-FR" cap="all" smtClean="0"/>
              <a:t>11/12/2023</a:t>
            </a:fld>
            <a:endParaRPr lang="fr-FR" cap="all" dirty="0"/>
          </a:p>
        </p:txBody>
      </p:sp>
      <p:sp>
        <p:nvSpPr>
          <p:cNvPr id="18" name="Espace réservé du texte 9"/>
          <p:cNvSpPr>
            <a:spLocks noGrp="1"/>
          </p:cNvSpPr>
          <p:nvPr>
            <p:ph type="body" sz="quarter" idx="13"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Tree>
    <p:extLst>
      <p:ext uri="{BB962C8B-B14F-4D97-AF65-F5344CB8AC3E}">
        <p14:creationId xmlns:p14="http://schemas.microsoft.com/office/powerpoint/2010/main" val="929456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onnes texte_colonne_image">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680520" cy="2880320"/>
          </a:xfrm>
        </p:spPr>
        <p:txBody>
          <a:bodyPr/>
          <a:lstStyle>
            <a:lvl1pPr>
              <a:defRPr b="0"/>
            </a:lvl1pPr>
            <a:lvl2pPr marL="180000" indent="0">
              <a:buClr>
                <a:srgbClr val="466964"/>
              </a:buClr>
              <a:buFontTx/>
              <a:buNone/>
              <a:defRPr/>
            </a:lvl2pPr>
            <a:lvl3pPr marL="360000" indent="0">
              <a:buClr>
                <a:srgbClr val="466964"/>
              </a:buClr>
              <a:buFontTx/>
              <a:buNone/>
              <a:defRPr baseline="0"/>
            </a:lvl3pPr>
            <a:lvl4pPr marL="711450" indent="-171450">
              <a:buClr>
                <a:srgbClr val="466964"/>
              </a:buClr>
              <a:buFont typeface="Wingdings" panose="05000000000000000000" pitchFamily="2" charset="2"/>
              <a:buChar char="§"/>
              <a:defRPr/>
            </a:lvl4pPr>
            <a:lvl5pPr marL="927450" indent="-171450">
              <a:buClr>
                <a:srgbClr val="466964"/>
              </a:buClr>
              <a:buFont typeface="Wingdings" panose="05000000000000000000" pitchFamily="2" charset="2"/>
              <a:buChar char="§"/>
              <a:defRPr/>
            </a:lvl5pPr>
          </a:lstStyle>
          <a:p>
            <a:pPr lvl="0"/>
            <a:r>
              <a:rPr lang="fr-FR" dirty="0"/>
              <a:t>Texte</a:t>
            </a:r>
          </a:p>
        </p:txBody>
      </p:sp>
      <p:cxnSp>
        <p:nvCxnSpPr>
          <p:cNvPr id="10" name="Connecteur droit 9"/>
          <p:cNvCxnSpPr/>
          <p:nvPr userDrawn="1"/>
        </p:nvCxnSpPr>
        <p:spPr>
          <a:xfrm>
            <a:off x="323528" y="153717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6"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7"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19E66503-C6A1-43D5-895E-81FE000F5816}" type="datetime1">
              <a:rPr lang="fr-FR" cap="all" smtClean="0"/>
              <a:t>11/12/2023</a:t>
            </a:fld>
            <a:endParaRPr lang="fr-FR" cap="all" dirty="0"/>
          </a:p>
        </p:txBody>
      </p:sp>
      <p:sp>
        <p:nvSpPr>
          <p:cNvPr id="7" name="Espace réservé pour une image  6"/>
          <p:cNvSpPr>
            <a:spLocks noGrp="1"/>
          </p:cNvSpPr>
          <p:nvPr>
            <p:ph type="pic" sz="quarter" idx="19"/>
          </p:nvPr>
        </p:nvSpPr>
        <p:spPr>
          <a:xfrm>
            <a:off x="5148262" y="1707654"/>
            <a:ext cx="3528193" cy="2880320"/>
          </a:xfrm>
        </p:spPr>
        <p:txBody>
          <a:bodyPr/>
          <a:lstStyle>
            <a:lvl1pPr marL="92075"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pPr marL="92075"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lang="fr-FR" dirty="0"/>
              <a:t>Cliquez sur l'icône pour ajouter une image</a:t>
            </a:r>
          </a:p>
        </p:txBody>
      </p:sp>
      <p:sp>
        <p:nvSpPr>
          <p:cNvPr id="15" name="Espace réservé du texte 9"/>
          <p:cNvSpPr>
            <a:spLocks noGrp="1"/>
          </p:cNvSpPr>
          <p:nvPr>
            <p:ph type="body" sz="quarter" idx="13"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Tree>
    <p:extLst>
      <p:ext uri="{BB962C8B-B14F-4D97-AF65-F5344CB8AC3E}">
        <p14:creationId xmlns:p14="http://schemas.microsoft.com/office/powerpoint/2010/main" val="2662411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sous-titre, textes 3 et imag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735615"/>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dirty="0"/>
              <a:t>Cliquez sur l'icône pour ajouter une image</a:t>
            </a:r>
          </a:p>
        </p:txBody>
      </p:sp>
      <p:cxnSp>
        <p:nvCxnSpPr>
          <p:cNvPr id="9" name="Connecteur droit 8"/>
          <p:cNvCxnSpPr/>
          <p:nvPr userDrawn="1"/>
        </p:nvCxnSpPr>
        <p:spPr>
          <a:xfrm>
            <a:off x="323528" y="1518557"/>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0"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1"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453F375-446F-440A-8A76-2D5C45E0980D}" type="datetime1">
              <a:rPr lang="fr-FR" cap="all" smtClean="0"/>
              <a:t>11/12/2023</a:t>
            </a:fld>
            <a:endParaRPr lang="fr-FR" cap="all" dirty="0"/>
          </a:p>
        </p:txBody>
      </p:sp>
      <p:sp>
        <p:nvSpPr>
          <p:cNvPr id="14" name="Espace réservé du texte 9"/>
          <p:cNvSpPr>
            <a:spLocks noGrp="1"/>
          </p:cNvSpPr>
          <p:nvPr>
            <p:ph type="body" sz="quarter" idx="16"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Tree>
    <p:extLst>
      <p:ext uri="{BB962C8B-B14F-4D97-AF65-F5344CB8AC3E}">
        <p14:creationId xmlns:p14="http://schemas.microsoft.com/office/powerpoint/2010/main" val="2077185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llustration_sous_forme_image">
    <p:spTree>
      <p:nvGrpSpPr>
        <p:cNvPr id="1" name=""/>
        <p:cNvGrpSpPr/>
        <p:nvPr/>
      </p:nvGrpSpPr>
      <p:grpSpPr>
        <a:xfrm>
          <a:off x="0" y="0"/>
          <a:ext cx="0" cy="0"/>
          <a:chOff x="0" y="0"/>
          <a:chExt cx="0" cy="0"/>
        </a:xfrm>
      </p:grpSpPr>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735615"/>
            <a:ext cx="8424863" cy="539991"/>
          </a:xfrm>
        </p:spPr>
        <p:txBody>
          <a:bodyPr/>
          <a:lstStyle/>
          <a:p>
            <a:r>
              <a:rPr lang="fr-FR" dirty="0"/>
              <a:t>Titre</a:t>
            </a:r>
          </a:p>
        </p:txBody>
      </p:sp>
      <p:cxnSp>
        <p:nvCxnSpPr>
          <p:cNvPr id="9" name="Connecteur droit 8"/>
          <p:cNvCxnSpPr/>
          <p:nvPr userDrawn="1"/>
        </p:nvCxnSpPr>
        <p:spPr>
          <a:xfrm>
            <a:off x="323528" y="1518557"/>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0"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1"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1F111B79-F688-4391-9784-7397F6AAB658}" type="datetime1">
              <a:rPr lang="fr-FR" cap="all" smtClean="0"/>
              <a:t>11/12/2023</a:t>
            </a:fld>
            <a:endParaRPr lang="fr-FR" cap="all" dirty="0"/>
          </a:p>
        </p:txBody>
      </p:sp>
      <p:sp>
        <p:nvSpPr>
          <p:cNvPr id="4" name="Espace réservé pour une image  3"/>
          <p:cNvSpPr>
            <a:spLocks noGrp="1"/>
          </p:cNvSpPr>
          <p:nvPr>
            <p:ph type="pic" sz="quarter" idx="14" hasCustomPrompt="1"/>
          </p:nvPr>
        </p:nvSpPr>
        <p:spPr>
          <a:xfrm>
            <a:off x="323850" y="1708150"/>
            <a:ext cx="8424863" cy="2808288"/>
          </a:xfrm>
        </p:spPr>
        <p:txBody>
          <a:bodyPr/>
          <a:lstStyle>
            <a:lvl1pPr>
              <a:defRPr baseline="0"/>
            </a:lvl1pPr>
          </a:lstStyle>
          <a:p>
            <a:r>
              <a:rPr lang="fr-FR" dirty="0"/>
              <a:t>Cliquer sur l’icône pour insérer une illustration sous format image</a:t>
            </a:r>
          </a:p>
        </p:txBody>
      </p:sp>
      <p:sp>
        <p:nvSpPr>
          <p:cNvPr id="13" name="Espace réservé du texte 9"/>
          <p:cNvSpPr>
            <a:spLocks noGrp="1"/>
          </p:cNvSpPr>
          <p:nvPr>
            <p:ph type="body" sz="quarter" idx="15"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a:t>Titre</a:t>
            </a:r>
            <a:r>
              <a:rPr lang="fr-FR" sz="800" b="1" baseline="0" dirty="0"/>
              <a:t> de la partie </a:t>
            </a:r>
            <a:endParaRPr lang="fr-FR" sz="800" b="1" dirty="0"/>
          </a:p>
          <a:p>
            <a:pPr marL="685800" lvl="1" indent="-228600" algn="r">
              <a:buFont typeface="+mj-lt"/>
              <a:buAutoNum type="arabicParenR"/>
            </a:pPr>
            <a:r>
              <a:rPr lang="fr-FR" sz="800" b="0" dirty="0"/>
              <a:t>Sous--partie</a:t>
            </a:r>
          </a:p>
        </p:txBody>
      </p:sp>
    </p:spTree>
    <p:extLst>
      <p:ext uri="{BB962C8B-B14F-4D97-AF65-F5344CB8AC3E}">
        <p14:creationId xmlns:p14="http://schemas.microsoft.com/office/powerpoint/2010/main" val="270440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apo_de_fin_externe Etat">
    <p:spTree>
      <p:nvGrpSpPr>
        <p:cNvPr id="1" name=""/>
        <p:cNvGrpSpPr/>
        <p:nvPr/>
      </p:nvGrpSpPr>
      <p:grpSpPr>
        <a:xfrm>
          <a:off x="0" y="0"/>
          <a:ext cx="0" cy="0"/>
          <a:chOff x="0" y="0"/>
          <a:chExt cx="0" cy="0"/>
        </a:xfrm>
      </p:grpSpPr>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355127"/>
            <a:ext cx="1798244" cy="1440160"/>
          </a:xfrm>
          <a:prstGeom prst="rect">
            <a:avLst/>
          </a:prstGeom>
        </p:spPr>
      </p:pic>
      <p:sp>
        <p:nvSpPr>
          <p:cNvPr id="3" name="Rectangle 2"/>
          <p:cNvSpPr/>
          <p:nvPr userDrawn="1"/>
        </p:nvSpPr>
        <p:spPr>
          <a:xfrm>
            <a:off x="2099101" y="2554327"/>
            <a:ext cx="6577355" cy="1169551"/>
          </a:xfrm>
          <a:prstGeom prst="rect">
            <a:avLst/>
          </a:prstGeom>
        </p:spPr>
        <p:txBody>
          <a:bodyPr wrap="square">
            <a:spAutoFit/>
          </a:bodyPr>
          <a:lstStyle/>
          <a:p>
            <a:pPr algn="l"/>
            <a:r>
              <a:rPr lang="fr-FR" sz="1400" baseline="0" dirty="0"/>
              <a:t>Site internet : </a:t>
            </a:r>
            <a:r>
              <a:rPr lang="fr-FR" sz="1400" baseline="0" dirty="0">
                <a:hlinkClick r:id="rId3"/>
              </a:rPr>
              <a:t>https://www.economie.gouv.fr/dae</a:t>
            </a:r>
            <a:endParaRPr lang="fr-FR" sz="1400" baseline="0" dirty="0"/>
          </a:p>
          <a:p>
            <a:pPr algn="l"/>
            <a:endParaRPr lang="fr-FR" sz="1400" baseline="0" dirty="0"/>
          </a:p>
          <a:p>
            <a:pPr algn="l"/>
            <a:endParaRPr lang="fr-FR" sz="1400" baseline="0" dirty="0"/>
          </a:p>
          <a:p>
            <a:pPr algn="l"/>
            <a:endParaRPr lang="fr-FR" sz="1400" baseline="0" dirty="0"/>
          </a:p>
          <a:p>
            <a:pPr algn="l"/>
            <a:r>
              <a:rPr lang="fr-FR" sz="1400" baseline="0" dirty="0"/>
              <a:t>LinkedIn : </a:t>
            </a:r>
            <a:r>
              <a:rPr lang="fr-FR" sz="1400" baseline="0" dirty="0">
                <a:hlinkClick r:id="rId4"/>
              </a:rPr>
              <a:t>https://www.linkedin.com/company/direction-des-achats-de-letat-dae/</a:t>
            </a:r>
            <a:endParaRPr lang="fr-FR" sz="1400" baseline="0" dirty="0"/>
          </a:p>
        </p:txBody>
      </p:sp>
      <p:sp>
        <p:nvSpPr>
          <p:cNvPr id="8"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9"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0"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4C221BF5-9E3D-47D0-812C-98FD11BB84C7}" type="datetime1">
              <a:rPr lang="fr-FR" cap="all" smtClean="0"/>
              <a:t>11/12/2023</a:t>
            </a:fld>
            <a:endParaRPr lang="fr-FR" cap="all" dirty="0"/>
          </a:p>
        </p:txBody>
      </p:sp>
      <p:pic>
        <p:nvPicPr>
          <p:cNvPr id="5" name="Imag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02704" y="2427734"/>
            <a:ext cx="648000" cy="648000"/>
          </a:xfrm>
          <a:prstGeom prst="rect">
            <a:avLst/>
          </a:prstGeom>
        </p:spPr>
      </p:pic>
      <p:pic>
        <p:nvPicPr>
          <p:cNvPr id="6" name="Imag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5704" y="3177830"/>
            <a:ext cx="762000" cy="762000"/>
          </a:xfrm>
          <a:prstGeom prst="rect">
            <a:avLst/>
          </a:prstGeom>
        </p:spPr>
      </p:pic>
    </p:spTree>
    <p:extLst>
      <p:ext uri="{BB962C8B-B14F-4D97-AF65-F5344CB8AC3E}">
        <p14:creationId xmlns:p14="http://schemas.microsoft.com/office/powerpoint/2010/main" val="2667503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diapo_de_fin_interne Etat">
    <p:spTree>
      <p:nvGrpSpPr>
        <p:cNvPr id="1" name=""/>
        <p:cNvGrpSpPr/>
        <p:nvPr/>
      </p:nvGrpSpPr>
      <p:grpSpPr>
        <a:xfrm>
          <a:off x="0" y="0"/>
          <a:ext cx="0" cy="0"/>
          <a:chOff x="0" y="0"/>
          <a:chExt cx="0" cy="0"/>
        </a:xfrm>
      </p:grpSpPr>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355127"/>
            <a:ext cx="1798244" cy="1440160"/>
          </a:xfrm>
          <a:prstGeom prst="rect">
            <a:avLst/>
          </a:prstGeom>
        </p:spPr>
      </p:pic>
      <p:sp>
        <p:nvSpPr>
          <p:cNvPr id="3" name="Rectangle 2"/>
          <p:cNvSpPr/>
          <p:nvPr userDrawn="1"/>
        </p:nvSpPr>
        <p:spPr>
          <a:xfrm>
            <a:off x="2099101" y="2211710"/>
            <a:ext cx="6577355" cy="2031325"/>
          </a:xfrm>
          <a:prstGeom prst="rect">
            <a:avLst/>
          </a:prstGeom>
        </p:spPr>
        <p:txBody>
          <a:bodyPr wrap="square">
            <a:spAutoFit/>
          </a:bodyPr>
          <a:lstStyle/>
          <a:p>
            <a:pPr algn="l"/>
            <a:r>
              <a:rPr lang="fr-FR" sz="1400" baseline="0" dirty="0"/>
              <a:t>Adresse de l’extranet : </a:t>
            </a:r>
            <a:r>
              <a:rPr lang="fr-FR" sz="1400" baseline="0" dirty="0">
                <a:hlinkClick r:id="rId3"/>
              </a:rPr>
              <a:t>https://dae.alize.finances.rie.gouv.fr</a:t>
            </a:r>
            <a:endParaRPr lang="fr-FR" sz="1400" baseline="0" dirty="0"/>
          </a:p>
          <a:p>
            <a:pPr algn="l"/>
            <a:endParaRPr lang="fr-FR" sz="1400" baseline="0" dirty="0"/>
          </a:p>
          <a:p>
            <a:pPr algn="l"/>
            <a:endParaRPr lang="fr-FR" sz="1400" baseline="0" dirty="0"/>
          </a:p>
          <a:p>
            <a:pPr algn="l"/>
            <a:endParaRPr lang="fr-FR" sz="1400" baseline="0" dirty="0"/>
          </a:p>
          <a:p>
            <a:pPr algn="l"/>
            <a:r>
              <a:rPr lang="fr-FR" sz="1400" baseline="0" dirty="0"/>
              <a:t>Site internet : </a:t>
            </a:r>
            <a:r>
              <a:rPr lang="fr-FR" sz="1400" baseline="0" dirty="0">
                <a:hlinkClick r:id="rId4"/>
              </a:rPr>
              <a:t>https://www.economie.gouv.fr/dae</a:t>
            </a:r>
            <a:endParaRPr lang="fr-FR" sz="1400" baseline="0" dirty="0"/>
          </a:p>
          <a:p>
            <a:pPr algn="l"/>
            <a:endParaRPr lang="fr-FR" sz="1400" baseline="0" dirty="0"/>
          </a:p>
          <a:p>
            <a:pPr algn="l"/>
            <a:endParaRPr lang="fr-FR" sz="1400" baseline="0" dirty="0"/>
          </a:p>
          <a:p>
            <a:pPr algn="l"/>
            <a:endParaRPr lang="fr-FR" sz="1400" baseline="0" dirty="0"/>
          </a:p>
          <a:p>
            <a:pPr algn="l"/>
            <a:r>
              <a:rPr lang="fr-FR" sz="1400" baseline="0" dirty="0"/>
              <a:t>LinkedIn : </a:t>
            </a:r>
            <a:r>
              <a:rPr lang="fr-FR" sz="1400" baseline="0" dirty="0">
                <a:hlinkClick r:id="rId5"/>
              </a:rPr>
              <a:t>https://www.linkedin.com/company/direction-des-achats-de-letat-dae/</a:t>
            </a:r>
            <a:endParaRPr lang="fr-FR" sz="1400" baseline="0" dirty="0"/>
          </a:p>
        </p:txBody>
      </p:sp>
      <p:sp>
        <p:nvSpPr>
          <p:cNvPr id="8"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9"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0"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4B0D8309-77CC-4578-BA49-A43B2992FE61}" type="datetime1">
              <a:rPr lang="fr-FR" cap="all" smtClean="0"/>
              <a:t>11/12/2023</a:t>
            </a:fld>
            <a:endParaRPr lang="fr-FR" cap="all" dirty="0"/>
          </a:p>
        </p:txBody>
      </p:sp>
      <p:pic>
        <p:nvPicPr>
          <p:cNvPr id="4" name="Imag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02704" y="1995686"/>
            <a:ext cx="648000" cy="648000"/>
          </a:xfrm>
          <a:prstGeom prst="rect">
            <a:avLst/>
          </a:prstGeom>
        </p:spPr>
      </p:pic>
      <p:pic>
        <p:nvPicPr>
          <p:cNvPr id="5" name="Imag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02704" y="2931862"/>
            <a:ext cx="648000" cy="648000"/>
          </a:xfrm>
          <a:prstGeom prst="rect">
            <a:avLst/>
          </a:prstGeom>
        </p:spPr>
      </p:pic>
      <p:pic>
        <p:nvPicPr>
          <p:cNvPr id="6" name="Imag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5704" y="3681958"/>
            <a:ext cx="762000" cy="762000"/>
          </a:xfrm>
          <a:prstGeom prst="rect">
            <a:avLst/>
          </a:prstGeom>
        </p:spPr>
      </p:pic>
    </p:spTree>
    <p:extLst>
      <p:ext uri="{BB962C8B-B14F-4D97-AF65-F5344CB8AC3E}">
        <p14:creationId xmlns:p14="http://schemas.microsoft.com/office/powerpoint/2010/main" val="390175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re avec logo partenai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355127"/>
            <a:ext cx="1798244" cy="1440160"/>
          </a:xfrm>
          <a:prstGeom prst="rect">
            <a:avLst/>
          </a:prstGeom>
        </p:spPr>
      </p:pic>
      <p:sp>
        <p:nvSpPr>
          <p:cNvPr id="9"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0"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07CF4CCA-3594-4D17-90CC-6860052801F8}" type="datetime1">
              <a:rPr lang="fr-FR" cap="all" smtClean="0"/>
              <a:t>11/12/2023</a:t>
            </a:fld>
            <a:endParaRPr lang="fr-FR" cap="all" dirty="0"/>
          </a:p>
        </p:txBody>
      </p:sp>
      <p:sp>
        <p:nvSpPr>
          <p:cNvPr id="5" name="Espace réservé pour une image  4"/>
          <p:cNvSpPr>
            <a:spLocks noGrp="1"/>
          </p:cNvSpPr>
          <p:nvPr>
            <p:ph type="pic" sz="quarter" idx="14"/>
          </p:nvPr>
        </p:nvSpPr>
        <p:spPr>
          <a:xfrm>
            <a:off x="7506176" y="355127"/>
            <a:ext cx="914400" cy="914400"/>
          </a:xfrm>
        </p:spPr>
        <p:txBody>
          <a:bodyPr/>
          <a:lstStyle>
            <a:lvl1pPr>
              <a:defRPr sz="840" baseline="0">
                <a:latin typeface="Arial" panose="020B0604020202020204" pitchFamily="34" charset="0"/>
              </a:defRPr>
            </a:lvl1pPr>
          </a:lstStyle>
          <a:p>
            <a:r>
              <a:rPr lang="fr-FR" dirty="0"/>
              <a:t>Cliquez sur l'icône pour ajouter une image</a:t>
            </a:r>
          </a:p>
        </p:txBody>
      </p:sp>
      <p:sp>
        <p:nvSpPr>
          <p:cNvPr id="14" name="Espace réservé du pied de page 4">
            <a:extLst>
              <a:ext uri="{FF2B5EF4-FFF2-40B4-BE49-F238E27FC236}">
                <a16:creationId xmlns:a16="http://schemas.microsoft.com/office/drawing/2014/main" id="{9CBDA480-7BD1-4247-A6AD-EB6D56860EAF}"/>
              </a:ext>
            </a:extLst>
          </p:cNvPr>
          <p:cNvSpPr>
            <a:spLocks noGrp="1"/>
          </p:cNvSpPr>
          <p:nvPr>
            <p:ph type="ftr" sz="quarter" idx="3"/>
          </p:nvPr>
        </p:nvSpPr>
        <p:spPr bwMode="gray">
          <a:xfrm>
            <a:off x="323528" y="4783500"/>
            <a:ext cx="2232248"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Acheteurs, simplifions la commande publique !</a:t>
            </a:r>
          </a:p>
        </p:txBody>
      </p:sp>
    </p:spTree>
    <p:extLst>
      <p:ext uri="{BB962C8B-B14F-4D97-AF65-F5344CB8AC3E}">
        <p14:creationId xmlns:p14="http://schemas.microsoft.com/office/powerpoint/2010/main" val="644925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E65E57-0E38-4EB0-B24C-424EBF7EDEA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38BBA08-13B0-4150-B511-8196BE4688A9}"/>
              </a:ext>
            </a:extLst>
          </p:cNvPr>
          <p:cNvSpPr>
            <a:spLocks noGrp="1"/>
          </p:cNvSpPr>
          <p:nvPr>
            <p:ph type="dt" sz="half" idx="10"/>
          </p:nvPr>
        </p:nvSpPr>
        <p:spPr/>
        <p:txBody>
          <a:bodyPr/>
          <a:lstStyle/>
          <a:p>
            <a:fld id="{217DFABF-7F11-435D-9422-D554B21AC6F8}" type="datetime1">
              <a:rPr lang="fr-FR" smtClean="0"/>
              <a:t>11/12/2023</a:t>
            </a:fld>
            <a:endParaRPr lang="fr-FR" dirty="0"/>
          </a:p>
        </p:txBody>
      </p:sp>
      <p:sp>
        <p:nvSpPr>
          <p:cNvPr id="4" name="Espace réservé du pied de page 3">
            <a:extLst>
              <a:ext uri="{FF2B5EF4-FFF2-40B4-BE49-F238E27FC236}">
                <a16:creationId xmlns:a16="http://schemas.microsoft.com/office/drawing/2014/main" id="{08F8C20E-A04C-4F9E-BA4F-BE69F16780C3}"/>
              </a:ext>
            </a:extLst>
          </p:cNvPr>
          <p:cNvSpPr>
            <a:spLocks noGrp="1"/>
          </p:cNvSpPr>
          <p:nvPr>
            <p:ph type="ftr" sz="quarter" idx="11"/>
          </p:nvPr>
        </p:nvSpPr>
        <p:spPr/>
        <p:txBody>
          <a:bodyPr/>
          <a:lstStyle/>
          <a:p>
            <a:r>
              <a:rPr lang="fr-FR"/>
              <a:t>Entreprises, simplifions la commande publique !</a:t>
            </a:r>
            <a:endParaRPr lang="fr-FR" dirty="0"/>
          </a:p>
        </p:txBody>
      </p:sp>
      <p:sp>
        <p:nvSpPr>
          <p:cNvPr id="5" name="Espace réservé du numéro de diapositive 4">
            <a:extLst>
              <a:ext uri="{FF2B5EF4-FFF2-40B4-BE49-F238E27FC236}">
                <a16:creationId xmlns:a16="http://schemas.microsoft.com/office/drawing/2014/main" id="{A423414D-657B-44F3-BF5D-719F12DCC665}"/>
              </a:ext>
            </a:extLst>
          </p:cNvPr>
          <p:cNvSpPr>
            <a:spLocks noGrp="1"/>
          </p:cNvSpPr>
          <p:nvPr>
            <p:ph type="sldNum" sz="quarter" idx="12"/>
          </p:nvPr>
        </p:nvSpPr>
        <p:spPr/>
        <p:txBody>
          <a:bodyPr/>
          <a:lstStyle/>
          <a:p>
            <a:fld id="{2054EF90-C9F7-48CF-971C-E72E959EF57A}" type="slidenum">
              <a:rPr lang="fr-FR" smtClean="0"/>
              <a:t>‹N°›</a:t>
            </a:fld>
            <a:endParaRPr lang="fr-FR" dirty="0"/>
          </a:p>
        </p:txBody>
      </p:sp>
    </p:spTree>
    <p:extLst>
      <p:ext uri="{BB962C8B-B14F-4D97-AF65-F5344CB8AC3E}">
        <p14:creationId xmlns:p14="http://schemas.microsoft.com/office/powerpoint/2010/main" val="4148156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F758DB-FBA6-4E63-910E-2A46443193C2}"/>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787BB24-20F4-4406-BFC9-C605E9D71686}"/>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27BC975-8554-4707-A7B9-DBD69EB7135A}"/>
              </a:ext>
            </a:extLst>
          </p:cNvPr>
          <p:cNvSpPr>
            <a:spLocks noGrp="1"/>
          </p:cNvSpPr>
          <p:nvPr>
            <p:ph type="dt" sz="half" idx="10"/>
          </p:nvPr>
        </p:nvSpPr>
        <p:spPr/>
        <p:txBody>
          <a:bodyPr/>
          <a:lstStyle/>
          <a:p>
            <a:fld id="{18591D6C-7FD2-4647-9320-85F2CF79F232}" type="datetime1">
              <a:rPr lang="fr-FR" smtClean="0"/>
              <a:t>11/12/2023</a:t>
            </a:fld>
            <a:endParaRPr lang="fr-FR" dirty="0"/>
          </a:p>
        </p:txBody>
      </p:sp>
      <p:sp>
        <p:nvSpPr>
          <p:cNvPr id="5" name="Espace réservé du pied de page 4">
            <a:extLst>
              <a:ext uri="{FF2B5EF4-FFF2-40B4-BE49-F238E27FC236}">
                <a16:creationId xmlns:a16="http://schemas.microsoft.com/office/drawing/2014/main" id="{571CE08B-DF6E-420E-9D30-6C3029C0E821}"/>
              </a:ext>
            </a:extLst>
          </p:cNvPr>
          <p:cNvSpPr>
            <a:spLocks noGrp="1"/>
          </p:cNvSpPr>
          <p:nvPr>
            <p:ph type="ftr" sz="quarter" idx="11"/>
          </p:nvPr>
        </p:nvSpPr>
        <p:spPr/>
        <p:txBody>
          <a:bodyPr/>
          <a:lstStyle/>
          <a:p>
            <a:r>
              <a:rPr lang="fr-FR"/>
              <a:t>Entreprises, simplifions la commande publique !</a:t>
            </a:r>
            <a:endParaRPr lang="fr-FR" dirty="0"/>
          </a:p>
        </p:txBody>
      </p:sp>
      <p:sp>
        <p:nvSpPr>
          <p:cNvPr id="6" name="Espace réservé du numéro de diapositive 5">
            <a:extLst>
              <a:ext uri="{FF2B5EF4-FFF2-40B4-BE49-F238E27FC236}">
                <a16:creationId xmlns:a16="http://schemas.microsoft.com/office/drawing/2014/main" id="{689DF804-8DDF-45C0-840C-44D35C9FB80C}"/>
              </a:ext>
            </a:extLst>
          </p:cNvPr>
          <p:cNvSpPr>
            <a:spLocks noGrp="1"/>
          </p:cNvSpPr>
          <p:nvPr>
            <p:ph type="sldNum" sz="quarter" idx="12"/>
          </p:nvPr>
        </p:nvSpPr>
        <p:spPr/>
        <p:txBody>
          <a:bodyPr/>
          <a:lstStyle/>
          <a:p>
            <a:fld id="{2054EF90-C9F7-48CF-971C-E72E959EF57A}" type="slidenum">
              <a:rPr lang="fr-FR" smtClean="0"/>
              <a:t>‹N°›</a:t>
            </a:fld>
            <a:endParaRPr lang="fr-FR" dirty="0"/>
          </a:p>
        </p:txBody>
      </p:sp>
    </p:spTree>
    <p:extLst>
      <p:ext uri="{BB962C8B-B14F-4D97-AF65-F5344CB8AC3E}">
        <p14:creationId xmlns:p14="http://schemas.microsoft.com/office/powerpoint/2010/main" val="3734438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D6C43-67DB-4CDC-9CF8-C408C0B083D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D2A8957-F07B-4DAC-A0A7-E46082D3960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95640B3-2E7A-4771-8C55-DA7FFE8B2100}"/>
              </a:ext>
            </a:extLst>
          </p:cNvPr>
          <p:cNvSpPr>
            <a:spLocks noGrp="1"/>
          </p:cNvSpPr>
          <p:nvPr>
            <p:ph type="dt" sz="half" idx="10"/>
          </p:nvPr>
        </p:nvSpPr>
        <p:spPr/>
        <p:txBody>
          <a:bodyPr/>
          <a:lstStyle/>
          <a:p>
            <a:fld id="{0321BE73-17E2-4BF5-91BA-AF9EFCF4DC59}" type="datetime1">
              <a:rPr lang="fr-FR" smtClean="0"/>
              <a:t>11/12/2023</a:t>
            </a:fld>
            <a:endParaRPr lang="fr-FR" dirty="0"/>
          </a:p>
        </p:txBody>
      </p:sp>
      <p:sp>
        <p:nvSpPr>
          <p:cNvPr id="5" name="Espace réservé du pied de page 4">
            <a:extLst>
              <a:ext uri="{FF2B5EF4-FFF2-40B4-BE49-F238E27FC236}">
                <a16:creationId xmlns:a16="http://schemas.microsoft.com/office/drawing/2014/main" id="{7B0DC7AD-2C07-47B5-B4AF-20D509A417B4}"/>
              </a:ext>
            </a:extLst>
          </p:cNvPr>
          <p:cNvSpPr>
            <a:spLocks noGrp="1"/>
          </p:cNvSpPr>
          <p:nvPr>
            <p:ph type="ftr" sz="quarter" idx="11"/>
          </p:nvPr>
        </p:nvSpPr>
        <p:spPr/>
        <p:txBody>
          <a:bodyPr/>
          <a:lstStyle/>
          <a:p>
            <a:r>
              <a:rPr lang="fr-FR"/>
              <a:t>Entreprises, simplifions la commande publique !</a:t>
            </a:r>
            <a:endParaRPr lang="fr-FR" dirty="0"/>
          </a:p>
        </p:txBody>
      </p:sp>
      <p:sp>
        <p:nvSpPr>
          <p:cNvPr id="6" name="Espace réservé du numéro de diapositive 5">
            <a:extLst>
              <a:ext uri="{FF2B5EF4-FFF2-40B4-BE49-F238E27FC236}">
                <a16:creationId xmlns:a16="http://schemas.microsoft.com/office/drawing/2014/main" id="{1D3FEBC6-5FC3-4DB9-9047-B67DD231B079}"/>
              </a:ext>
            </a:extLst>
          </p:cNvPr>
          <p:cNvSpPr>
            <a:spLocks noGrp="1"/>
          </p:cNvSpPr>
          <p:nvPr>
            <p:ph type="sldNum" sz="quarter" idx="12"/>
          </p:nvPr>
        </p:nvSpPr>
        <p:spPr/>
        <p:txBody>
          <a:bodyPr/>
          <a:lstStyle/>
          <a:p>
            <a:fld id="{2054EF90-C9F7-48CF-971C-E72E959EF57A}" type="slidenum">
              <a:rPr lang="fr-FR" smtClean="0"/>
              <a:t>‹N°›</a:t>
            </a:fld>
            <a:endParaRPr lang="fr-FR" dirty="0"/>
          </a:p>
        </p:txBody>
      </p:sp>
    </p:spTree>
    <p:extLst>
      <p:ext uri="{BB962C8B-B14F-4D97-AF65-F5344CB8AC3E}">
        <p14:creationId xmlns:p14="http://schemas.microsoft.com/office/powerpoint/2010/main" val="3169585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7A7C74-DB6B-4DB2-A698-92E1510EB23F}"/>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0A5EB77-5F64-4E49-811F-2ED76B913DC0}"/>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2EB5BCD-A9DF-471D-BCDA-5099EA181AB2}"/>
              </a:ext>
            </a:extLst>
          </p:cNvPr>
          <p:cNvSpPr>
            <a:spLocks noGrp="1"/>
          </p:cNvSpPr>
          <p:nvPr>
            <p:ph type="dt" sz="half" idx="10"/>
          </p:nvPr>
        </p:nvSpPr>
        <p:spPr/>
        <p:txBody>
          <a:bodyPr/>
          <a:lstStyle/>
          <a:p>
            <a:fld id="{2AF4D205-54B3-454B-AE23-E98C17EF95FB}" type="datetime1">
              <a:rPr lang="fr-FR" smtClean="0"/>
              <a:t>11/12/2023</a:t>
            </a:fld>
            <a:endParaRPr lang="fr-FR" dirty="0"/>
          </a:p>
        </p:txBody>
      </p:sp>
      <p:sp>
        <p:nvSpPr>
          <p:cNvPr id="5" name="Espace réservé du pied de page 4">
            <a:extLst>
              <a:ext uri="{FF2B5EF4-FFF2-40B4-BE49-F238E27FC236}">
                <a16:creationId xmlns:a16="http://schemas.microsoft.com/office/drawing/2014/main" id="{2F84B712-A26F-433E-86CC-0B357766ACFD}"/>
              </a:ext>
            </a:extLst>
          </p:cNvPr>
          <p:cNvSpPr>
            <a:spLocks noGrp="1"/>
          </p:cNvSpPr>
          <p:nvPr>
            <p:ph type="ftr" sz="quarter" idx="11"/>
          </p:nvPr>
        </p:nvSpPr>
        <p:spPr/>
        <p:txBody>
          <a:bodyPr/>
          <a:lstStyle/>
          <a:p>
            <a:r>
              <a:rPr lang="fr-FR"/>
              <a:t>Entreprises, simplifions la commande publique !</a:t>
            </a:r>
            <a:endParaRPr lang="fr-FR" dirty="0"/>
          </a:p>
        </p:txBody>
      </p:sp>
      <p:sp>
        <p:nvSpPr>
          <p:cNvPr id="6" name="Espace réservé du numéro de diapositive 5">
            <a:extLst>
              <a:ext uri="{FF2B5EF4-FFF2-40B4-BE49-F238E27FC236}">
                <a16:creationId xmlns:a16="http://schemas.microsoft.com/office/drawing/2014/main" id="{B23F6004-1736-48E2-970E-CFA5F8239A8E}"/>
              </a:ext>
            </a:extLst>
          </p:cNvPr>
          <p:cNvSpPr>
            <a:spLocks noGrp="1"/>
          </p:cNvSpPr>
          <p:nvPr>
            <p:ph type="sldNum" sz="quarter" idx="12"/>
          </p:nvPr>
        </p:nvSpPr>
        <p:spPr/>
        <p:txBody>
          <a:bodyPr/>
          <a:lstStyle/>
          <a:p>
            <a:fld id="{2054EF90-C9F7-48CF-971C-E72E959EF57A}" type="slidenum">
              <a:rPr lang="fr-FR" smtClean="0"/>
              <a:t>‹N°›</a:t>
            </a:fld>
            <a:endParaRPr lang="fr-FR" dirty="0"/>
          </a:p>
        </p:txBody>
      </p:sp>
    </p:spTree>
    <p:extLst>
      <p:ext uri="{BB962C8B-B14F-4D97-AF65-F5344CB8AC3E}">
        <p14:creationId xmlns:p14="http://schemas.microsoft.com/office/powerpoint/2010/main" val="25562363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62C1D-EB9A-49F7-A833-BA4B02EE816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B1CBFED-17AC-46CF-B436-3CCA0BF1ED90}"/>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59F8C7A-14F7-4A51-ADBD-F59BDD024F17}"/>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CE56177-77DD-4D59-A6B6-A5820E9183B6}"/>
              </a:ext>
            </a:extLst>
          </p:cNvPr>
          <p:cNvSpPr>
            <a:spLocks noGrp="1"/>
          </p:cNvSpPr>
          <p:nvPr>
            <p:ph type="dt" sz="half" idx="10"/>
          </p:nvPr>
        </p:nvSpPr>
        <p:spPr/>
        <p:txBody>
          <a:bodyPr/>
          <a:lstStyle/>
          <a:p>
            <a:fld id="{35C2CAD2-64CD-49AA-889F-7DF7304E33B5}" type="datetime1">
              <a:rPr lang="fr-FR" smtClean="0"/>
              <a:t>11/12/2023</a:t>
            </a:fld>
            <a:endParaRPr lang="fr-FR" dirty="0"/>
          </a:p>
        </p:txBody>
      </p:sp>
      <p:sp>
        <p:nvSpPr>
          <p:cNvPr id="6" name="Espace réservé du pied de page 5">
            <a:extLst>
              <a:ext uri="{FF2B5EF4-FFF2-40B4-BE49-F238E27FC236}">
                <a16:creationId xmlns:a16="http://schemas.microsoft.com/office/drawing/2014/main" id="{C24B9E19-7AC7-4F9D-A9A2-B25043EB6029}"/>
              </a:ext>
            </a:extLst>
          </p:cNvPr>
          <p:cNvSpPr>
            <a:spLocks noGrp="1"/>
          </p:cNvSpPr>
          <p:nvPr>
            <p:ph type="ftr" sz="quarter" idx="11"/>
          </p:nvPr>
        </p:nvSpPr>
        <p:spPr/>
        <p:txBody>
          <a:bodyPr/>
          <a:lstStyle/>
          <a:p>
            <a:r>
              <a:rPr lang="fr-FR"/>
              <a:t>Entreprises, simplifions la commande publique !</a:t>
            </a:r>
            <a:endParaRPr lang="fr-FR" dirty="0"/>
          </a:p>
        </p:txBody>
      </p:sp>
      <p:sp>
        <p:nvSpPr>
          <p:cNvPr id="7" name="Espace réservé du numéro de diapositive 6">
            <a:extLst>
              <a:ext uri="{FF2B5EF4-FFF2-40B4-BE49-F238E27FC236}">
                <a16:creationId xmlns:a16="http://schemas.microsoft.com/office/drawing/2014/main" id="{B1EACC53-A624-4421-934B-D4933B928157}"/>
              </a:ext>
            </a:extLst>
          </p:cNvPr>
          <p:cNvSpPr>
            <a:spLocks noGrp="1"/>
          </p:cNvSpPr>
          <p:nvPr>
            <p:ph type="sldNum" sz="quarter" idx="12"/>
          </p:nvPr>
        </p:nvSpPr>
        <p:spPr/>
        <p:txBody>
          <a:bodyPr/>
          <a:lstStyle/>
          <a:p>
            <a:fld id="{2054EF90-C9F7-48CF-971C-E72E959EF57A}" type="slidenum">
              <a:rPr lang="fr-FR" smtClean="0"/>
              <a:t>‹N°›</a:t>
            </a:fld>
            <a:endParaRPr lang="fr-FR" dirty="0"/>
          </a:p>
        </p:txBody>
      </p:sp>
    </p:spTree>
    <p:extLst>
      <p:ext uri="{BB962C8B-B14F-4D97-AF65-F5344CB8AC3E}">
        <p14:creationId xmlns:p14="http://schemas.microsoft.com/office/powerpoint/2010/main" val="2049507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EEB068-2E1C-4112-B189-93B03D0875F7}"/>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B574123-650C-405B-B472-EC9E688791CF}"/>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B134AEF-F210-4D5E-AFF4-12DFF2860452}"/>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B10E799-F399-487F-B824-5486E5DD7C57}"/>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D016286-1689-4F75-BDC1-18F240C284FE}"/>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9A5247D-2BB1-4173-9B9F-2CF2E2307B90}"/>
              </a:ext>
            </a:extLst>
          </p:cNvPr>
          <p:cNvSpPr>
            <a:spLocks noGrp="1"/>
          </p:cNvSpPr>
          <p:nvPr>
            <p:ph type="dt" sz="half" idx="10"/>
          </p:nvPr>
        </p:nvSpPr>
        <p:spPr/>
        <p:txBody>
          <a:bodyPr/>
          <a:lstStyle/>
          <a:p>
            <a:fld id="{9206A8F9-E953-4A89-84CE-95DD8E61DAB6}" type="datetime1">
              <a:rPr lang="fr-FR" smtClean="0"/>
              <a:t>11/12/2023</a:t>
            </a:fld>
            <a:endParaRPr lang="fr-FR" dirty="0"/>
          </a:p>
        </p:txBody>
      </p:sp>
      <p:sp>
        <p:nvSpPr>
          <p:cNvPr id="8" name="Espace réservé du pied de page 7">
            <a:extLst>
              <a:ext uri="{FF2B5EF4-FFF2-40B4-BE49-F238E27FC236}">
                <a16:creationId xmlns:a16="http://schemas.microsoft.com/office/drawing/2014/main" id="{A64D313E-BB12-4732-955B-D7CC5D8A365C}"/>
              </a:ext>
            </a:extLst>
          </p:cNvPr>
          <p:cNvSpPr>
            <a:spLocks noGrp="1"/>
          </p:cNvSpPr>
          <p:nvPr>
            <p:ph type="ftr" sz="quarter" idx="11"/>
          </p:nvPr>
        </p:nvSpPr>
        <p:spPr/>
        <p:txBody>
          <a:bodyPr/>
          <a:lstStyle/>
          <a:p>
            <a:r>
              <a:rPr lang="fr-FR"/>
              <a:t>Entreprises, simplifions la commande publique !</a:t>
            </a:r>
            <a:endParaRPr lang="fr-FR" dirty="0"/>
          </a:p>
        </p:txBody>
      </p:sp>
      <p:sp>
        <p:nvSpPr>
          <p:cNvPr id="9" name="Espace réservé du numéro de diapositive 8">
            <a:extLst>
              <a:ext uri="{FF2B5EF4-FFF2-40B4-BE49-F238E27FC236}">
                <a16:creationId xmlns:a16="http://schemas.microsoft.com/office/drawing/2014/main" id="{4AA73CB9-2E19-444F-A612-4785EEEE4B03}"/>
              </a:ext>
            </a:extLst>
          </p:cNvPr>
          <p:cNvSpPr>
            <a:spLocks noGrp="1"/>
          </p:cNvSpPr>
          <p:nvPr>
            <p:ph type="sldNum" sz="quarter" idx="12"/>
          </p:nvPr>
        </p:nvSpPr>
        <p:spPr/>
        <p:txBody>
          <a:bodyPr/>
          <a:lstStyle/>
          <a:p>
            <a:fld id="{2054EF90-C9F7-48CF-971C-E72E959EF57A}" type="slidenum">
              <a:rPr lang="fr-FR" smtClean="0"/>
              <a:t>‹N°›</a:t>
            </a:fld>
            <a:endParaRPr lang="fr-FR" dirty="0"/>
          </a:p>
        </p:txBody>
      </p:sp>
    </p:spTree>
    <p:extLst>
      <p:ext uri="{BB962C8B-B14F-4D97-AF65-F5344CB8AC3E}">
        <p14:creationId xmlns:p14="http://schemas.microsoft.com/office/powerpoint/2010/main" val="1706002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E65E57-0E38-4EB0-B24C-424EBF7EDEA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38BBA08-13B0-4150-B511-8196BE4688A9}"/>
              </a:ext>
            </a:extLst>
          </p:cNvPr>
          <p:cNvSpPr>
            <a:spLocks noGrp="1"/>
          </p:cNvSpPr>
          <p:nvPr>
            <p:ph type="dt" sz="half" idx="10"/>
          </p:nvPr>
        </p:nvSpPr>
        <p:spPr/>
        <p:txBody>
          <a:bodyPr/>
          <a:lstStyle/>
          <a:p>
            <a:fld id="{217DFABF-7F11-435D-9422-D554B21AC6F8}" type="datetime1">
              <a:rPr lang="fr-FR" smtClean="0"/>
              <a:t>11/12/2023</a:t>
            </a:fld>
            <a:endParaRPr lang="fr-FR" dirty="0"/>
          </a:p>
        </p:txBody>
      </p:sp>
      <p:sp>
        <p:nvSpPr>
          <p:cNvPr id="4" name="Espace réservé du pied de page 3">
            <a:extLst>
              <a:ext uri="{FF2B5EF4-FFF2-40B4-BE49-F238E27FC236}">
                <a16:creationId xmlns:a16="http://schemas.microsoft.com/office/drawing/2014/main" id="{08F8C20E-A04C-4F9E-BA4F-BE69F16780C3}"/>
              </a:ext>
            </a:extLst>
          </p:cNvPr>
          <p:cNvSpPr>
            <a:spLocks noGrp="1"/>
          </p:cNvSpPr>
          <p:nvPr>
            <p:ph type="ftr" sz="quarter" idx="11"/>
          </p:nvPr>
        </p:nvSpPr>
        <p:spPr/>
        <p:txBody>
          <a:bodyPr/>
          <a:lstStyle/>
          <a:p>
            <a:r>
              <a:rPr lang="fr-FR"/>
              <a:t>Entreprises, simplifions la commande publique !</a:t>
            </a:r>
            <a:endParaRPr lang="fr-FR" dirty="0"/>
          </a:p>
        </p:txBody>
      </p:sp>
      <p:sp>
        <p:nvSpPr>
          <p:cNvPr id="5" name="Espace réservé du numéro de diapositive 4">
            <a:extLst>
              <a:ext uri="{FF2B5EF4-FFF2-40B4-BE49-F238E27FC236}">
                <a16:creationId xmlns:a16="http://schemas.microsoft.com/office/drawing/2014/main" id="{A423414D-657B-44F3-BF5D-719F12DCC665}"/>
              </a:ext>
            </a:extLst>
          </p:cNvPr>
          <p:cNvSpPr>
            <a:spLocks noGrp="1"/>
          </p:cNvSpPr>
          <p:nvPr>
            <p:ph type="sldNum" sz="quarter" idx="12"/>
          </p:nvPr>
        </p:nvSpPr>
        <p:spPr/>
        <p:txBody>
          <a:bodyPr/>
          <a:lstStyle/>
          <a:p>
            <a:fld id="{2054EF90-C9F7-48CF-971C-E72E959EF57A}" type="slidenum">
              <a:rPr lang="fr-FR" smtClean="0"/>
              <a:t>‹N°›</a:t>
            </a:fld>
            <a:endParaRPr lang="fr-FR" dirty="0"/>
          </a:p>
        </p:txBody>
      </p:sp>
    </p:spTree>
    <p:extLst>
      <p:ext uri="{BB962C8B-B14F-4D97-AF65-F5344CB8AC3E}">
        <p14:creationId xmlns:p14="http://schemas.microsoft.com/office/powerpoint/2010/main" val="427804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6DC4FE7-34DB-4E7C-A851-21E6DE6F8D30}"/>
              </a:ext>
            </a:extLst>
          </p:cNvPr>
          <p:cNvSpPr>
            <a:spLocks noGrp="1"/>
          </p:cNvSpPr>
          <p:nvPr>
            <p:ph type="dt" sz="half" idx="10"/>
          </p:nvPr>
        </p:nvSpPr>
        <p:spPr/>
        <p:txBody>
          <a:bodyPr/>
          <a:lstStyle/>
          <a:p>
            <a:fld id="{17653A0D-35D9-4E13-BC57-FA53CB853369}" type="datetime1">
              <a:rPr lang="fr-FR" smtClean="0"/>
              <a:t>11/12/2023</a:t>
            </a:fld>
            <a:endParaRPr lang="fr-FR" dirty="0"/>
          </a:p>
        </p:txBody>
      </p:sp>
      <p:sp>
        <p:nvSpPr>
          <p:cNvPr id="3" name="Espace réservé du pied de page 2">
            <a:extLst>
              <a:ext uri="{FF2B5EF4-FFF2-40B4-BE49-F238E27FC236}">
                <a16:creationId xmlns:a16="http://schemas.microsoft.com/office/drawing/2014/main" id="{22BAC794-3448-46E5-A351-00E5381E88CD}"/>
              </a:ext>
            </a:extLst>
          </p:cNvPr>
          <p:cNvSpPr>
            <a:spLocks noGrp="1"/>
          </p:cNvSpPr>
          <p:nvPr>
            <p:ph type="ftr" sz="quarter" idx="11"/>
          </p:nvPr>
        </p:nvSpPr>
        <p:spPr/>
        <p:txBody>
          <a:bodyPr/>
          <a:lstStyle/>
          <a:p>
            <a:r>
              <a:rPr lang="fr-FR"/>
              <a:t>Entreprises, simplifions la commande publique !</a:t>
            </a:r>
            <a:endParaRPr lang="fr-FR" dirty="0"/>
          </a:p>
        </p:txBody>
      </p:sp>
      <p:sp>
        <p:nvSpPr>
          <p:cNvPr id="4" name="Espace réservé du numéro de diapositive 3">
            <a:extLst>
              <a:ext uri="{FF2B5EF4-FFF2-40B4-BE49-F238E27FC236}">
                <a16:creationId xmlns:a16="http://schemas.microsoft.com/office/drawing/2014/main" id="{083B5B6F-C9CF-4AD7-990A-F74D927B8145}"/>
              </a:ext>
            </a:extLst>
          </p:cNvPr>
          <p:cNvSpPr>
            <a:spLocks noGrp="1"/>
          </p:cNvSpPr>
          <p:nvPr>
            <p:ph type="sldNum" sz="quarter" idx="12"/>
          </p:nvPr>
        </p:nvSpPr>
        <p:spPr/>
        <p:txBody>
          <a:bodyPr/>
          <a:lstStyle/>
          <a:p>
            <a:fld id="{2054EF90-C9F7-48CF-971C-E72E959EF57A}" type="slidenum">
              <a:rPr lang="fr-FR" smtClean="0"/>
              <a:t>‹N°›</a:t>
            </a:fld>
            <a:endParaRPr lang="fr-FR" dirty="0"/>
          </a:p>
        </p:txBody>
      </p:sp>
    </p:spTree>
    <p:extLst>
      <p:ext uri="{BB962C8B-B14F-4D97-AF65-F5344CB8AC3E}">
        <p14:creationId xmlns:p14="http://schemas.microsoft.com/office/powerpoint/2010/main" val="2139178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4A517B-383D-4FAC-BC68-E0BD4EDE40BE}"/>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BAD5652-7EB2-452C-B675-361DEB644E7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C5A80F8-9E47-4844-8F12-05DDE1ADF9B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6C2297E-C39C-476E-8249-9C2C13BB2CED}"/>
              </a:ext>
            </a:extLst>
          </p:cNvPr>
          <p:cNvSpPr>
            <a:spLocks noGrp="1"/>
          </p:cNvSpPr>
          <p:nvPr>
            <p:ph type="dt" sz="half" idx="10"/>
          </p:nvPr>
        </p:nvSpPr>
        <p:spPr/>
        <p:txBody>
          <a:bodyPr/>
          <a:lstStyle/>
          <a:p>
            <a:fld id="{94401574-02E8-4B68-93EF-10267019FCC9}" type="datetime1">
              <a:rPr lang="fr-FR" smtClean="0"/>
              <a:t>11/12/2023</a:t>
            </a:fld>
            <a:endParaRPr lang="fr-FR" dirty="0"/>
          </a:p>
        </p:txBody>
      </p:sp>
      <p:sp>
        <p:nvSpPr>
          <p:cNvPr id="6" name="Espace réservé du pied de page 5">
            <a:extLst>
              <a:ext uri="{FF2B5EF4-FFF2-40B4-BE49-F238E27FC236}">
                <a16:creationId xmlns:a16="http://schemas.microsoft.com/office/drawing/2014/main" id="{12DD4A5F-932A-41CB-85F8-3067397938FF}"/>
              </a:ext>
            </a:extLst>
          </p:cNvPr>
          <p:cNvSpPr>
            <a:spLocks noGrp="1"/>
          </p:cNvSpPr>
          <p:nvPr>
            <p:ph type="ftr" sz="quarter" idx="11"/>
          </p:nvPr>
        </p:nvSpPr>
        <p:spPr/>
        <p:txBody>
          <a:bodyPr/>
          <a:lstStyle/>
          <a:p>
            <a:r>
              <a:rPr lang="fr-FR"/>
              <a:t>Entreprises, simplifions la commande publique !</a:t>
            </a:r>
            <a:endParaRPr lang="fr-FR" dirty="0"/>
          </a:p>
        </p:txBody>
      </p:sp>
      <p:sp>
        <p:nvSpPr>
          <p:cNvPr id="7" name="Espace réservé du numéro de diapositive 6">
            <a:extLst>
              <a:ext uri="{FF2B5EF4-FFF2-40B4-BE49-F238E27FC236}">
                <a16:creationId xmlns:a16="http://schemas.microsoft.com/office/drawing/2014/main" id="{31D745EA-99AA-4481-A21B-4D3764E7918B}"/>
              </a:ext>
            </a:extLst>
          </p:cNvPr>
          <p:cNvSpPr>
            <a:spLocks noGrp="1"/>
          </p:cNvSpPr>
          <p:nvPr>
            <p:ph type="sldNum" sz="quarter" idx="12"/>
          </p:nvPr>
        </p:nvSpPr>
        <p:spPr/>
        <p:txBody>
          <a:bodyPr/>
          <a:lstStyle/>
          <a:p>
            <a:fld id="{2054EF90-C9F7-48CF-971C-E72E959EF57A}" type="slidenum">
              <a:rPr lang="fr-FR" smtClean="0"/>
              <a:t>‹N°›</a:t>
            </a:fld>
            <a:endParaRPr lang="fr-FR" dirty="0"/>
          </a:p>
        </p:txBody>
      </p:sp>
    </p:spTree>
    <p:extLst>
      <p:ext uri="{BB962C8B-B14F-4D97-AF65-F5344CB8AC3E}">
        <p14:creationId xmlns:p14="http://schemas.microsoft.com/office/powerpoint/2010/main" val="3433096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AFE6D-0370-4D4F-B2F8-0CDC7848D6F5}"/>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1394A25-41D8-431F-9F24-ADC400FA17E1}"/>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59143CD7-FB9D-43EB-9BF7-3A632F0F2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ECD2CB5-5629-45D3-AFE5-C8E52BD2CE9E}"/>
              </a:ext>
            </a:extLst>
          </p:cNvPr>
          <p:cNvSpPr>
            <a:spLocks noGrp="1"/>
          </p:cNvSpPr>
          <p:nvPr>
            <p:ph type="dt" sz="half" idx="10"/>
          </p:nvPr>
        </p:nvSpPr>
        <p:spPr/>
        <p:txBody>
          <a:bodyPr/>
          <a:lstStyle/>
          <a:p>
            <a:fld id="{D16A1C0F-9E68-47FC-A838-24FAE88B7760}" type="datetime1">
              <a:rPr lang="fr-FR" smtClean="0"/>
              <a:t>11/12/2023</a:t>
            </a:fld>
            <a:endParaRPr lang="fr-FR" dirty="0"/>
          </a:p>
        </p:txBody>
      </p:sp>
      <p:sp>
        <p:nvSpPr>
          <p:cNvPr id="6" name="Espace réservé du pied de page 5">
            <a:extLst>
              <a:ext uri="{FF2B5EF4-FFF2-40B4-BE49-F238E27FC236}">
                <a16:creationId xmlns:a16="http://schemas.microsoft.com/office/drawing/2014/main" id="{FAF680F0-A11E-4E6F-888E-134C77A28CD3}"/>
              </a:ext>
            </a:extLst>
          </p:cNvPr>
          <p:cNvSpPr>
            <a:spLocks noGrp="1"/>
          </p:cNvSpPr>
          <p:nvPr>
            <p:ph type="ftr" sz="quarter" idx="11"/>
          </p:nvPr>
        </p:nvSpPr>
        <p:spPr/>
        <p:txBody>
          <a:bodyPr/>
          <a:lstStyle/>
          <a:p>
            <a:r>
              <a:rPr lang="fr-FR"/>
              <a:t>Entreprises, simplifions la commande publique !</a:t>
            </a:r>
            <a:endParaRPr lang="fr-FR" dirty="0"/>
          </a:p>
        </p:txBody>
      </p:sp>
      <p:sp>
        <p:nvSpPr>
          <p:cNvPr id="7" name="Espace réservé du numéro de diapositive 6">
            <a:extLst>
              <a:ext uri="{FF2B5EF4-FFF2-40B4-BE49-F238E27FC236}">
                <a16:creationId xmlns:a16="http://schemas.microsoft.com/office/drawing/2014/main" id="{A56FF1C5-7605-482A-9EBB-CB90FBD5A42A}"/>
              </a:ext>
            </a:extLst>
          </p:cNvPr>
          <p:cNvSpPr>
            <a:spLocks noGrp="1"/>
          </p:cNvSpPr>
          <p:nvPr>
            <p:ph type="sldNum" sz="quarter" idx="12"/>
          </p:nvPr>
        </p:nvSpPr>
        <p:spPr/>
        <p:txBody>
          <a:bodyPr/>
          <a:lstStyle/>
          <a:p>
            <a:fld id="{2054EF90-C9F7-48CF-971C-E72E959EF57A}" type="slidenum">
              <a:rPr lang="fr-FR" smtClean="0"/>
              <a:t>‹N°›</a:t>
            </a:fld>
            <a:endParaRPr lang="fr-FR" dirty="0"/>
          </a:p>
        </p:txBody>
      </p:sp>
    </p:spTree>
    <p:extLst>
      <p:ext uri="{BB962C8B-B14F-4D97-AF65-F5344CB8AC3E}">
        <p14:creationId xmlns:p14="http://schemas.microsoft.com/office/powerpoint/2010/main" val="113502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dre du jour avec horaires">
    <p:spTree>
      <p:nvGrpSpPr>
        <p:cNvPr id="1" name=""/>
        <p:cNvGrpSpPr/>
        <p:nvPr/>
      </p:nvGrpSpPr>
      <p:grpSpPr>
        <a:xfrm>
          <a:off x="0" y="0"/>
          <a:ext cx="0" cy="0"/>
          <a:chOff x="0" y="0"/>
          <a:chExt cx="0" cy="0"/>
        </a:xfrm>
      </p:grpSpPr>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771550"/>
            <a:ext cx="8424863" cy="539991"/>
          </a:xfrm>
        </p:spPr>
        <p:txBody>
          <a:bodyPr/>
          <a:lstStyle>
            <a:lvl1pPr>
              <a:defRPr/>
            </a:lvl1pPr>
          </a:lstStyle>
          <a:p>
            <a:r>
              <a:rPr lang="fr-FR" dirty="0"/>
              <a:t>Ordre du jour</a:t>
            </a:r>
          </a:p>
        </p:txBody>
      </p:sp>
      <p:cxnSp>
        <p:nvCxnSpPr>
          <p:cNvPr id="3" name="Connecteur droit 2"/>
          <p:cNvCxnSpPr/>
          <p:nvPr userDrawn="1"/>
        </p:nvCxnSpPr>
        <p:spPr>
          <a:xfrm>
            <a:off x="323528" y="1311541"/>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1"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C87EC8BF-25DF-4D27-A94B-5501A0B124D5}" type="datetime1">
              <a:rPr lang="fr-FR" cap="all" smtClean="0"/>
              <a:t>11/12/2023</a:t>
            </a:fld>
            <a:endParaRPr lang="fr-FR" cap="all" dirty="0"/>
          </a:p>
        </p:txBody>
      </p:sp>
      <p:sp>
        <p:nvSpPr>
          <p:cNvPr id="8" name="Espace réservé du texte 7"/>
          <p:cNvSpPr>
            <a:spLocks noGrp="1"/>
          </p:cNvSpPr>
          <p:nvPr>
            <p:ph type="body" sz="quarter" idx="13" hasCustomPrompt="1"/>
          </p:nvPr>
        </p:nvSpPr>
        <p:spPr bwMode="gray">
          <a:xfrm>
            <a:off x="323528" y="1563638"/>
            <a:ext cx="5472608" cy="2880320"/>
          </a:xfrm>
        </p:spPr>
        <p:txBody>
          <a:bodyPr/>
          <a:lstStyle>
            <a:lvl1pPr marL="285750" indent="-285750">
              <a:spcBef>
                <a:spcPts val="400"/>
              </a:spcBef>
              <a:spcAft>
                <a:spcPts val="800"/>
              </a:spcAft>
              <a:buFont typeface="Wingdings" panose="05000000000000000000" pitchFamily="2" charset="2"/>
              <a:buChar char="§"/>
              <a:defRPr b="1"/>
            </a:lvl1pPr>
            <a:lvl2pPr marL="465750" indent="-285750">
              <a:spcBef>
                <a:spcPts val="600"/>
              </a:spcBef>
              <a:spcAft>
                <a:spcPts val="800"/>
              </a:spcAft>
              <a:buFont typeface="Wingdings" panose="05000000000000000000" pitchFamily="2" charset="2"/>
              <a:buChar char="§"/>
              <a:defRPr/>
            </a:lvl2pPr>
          </a:lstStyle>
          <a:p>
            <a:pPr lvl="0"/>
            <a:r>
              <a:rPr lang="fr-FR" dirty="0"/>
              <a:t>Texte</a:t>
            </a:r>
          </a:p>
          <a:p>
            <a:pPr lvl="1"/>
            <a:endParaRPr lang="fr-FR" dirty="0"/>
          </a:p>
          <a:p>
            <a:pPr lvl="1"/>
            <a:endParaRPr lang="fr-FR" dirty="0"/>
          </a:p>
          <a:p>
            <a:pPr lvl="0"/>
            <a:r>
              <a:rPr lang="fr-FR" dirty="0"/>
              <a:t>Texte	</a:t>
            </a:r>
          </a:p>
        </p:txBody>
      </p:sp>
      <p:sp>
        <p:nvSpPr>
          <p:cNvPr id="12" name="Espace réservé du texte 7"/>
          <p:cNvSpPr>
            <a:spLocks noGrp="1"/>
          </p:cNvSpPr>
          <p:nvPr>
            <p:ph type="body" sz="quarter" idx="14" hasCustomPrompt="1"/>
          </p:nvPr>
        </p:nvSpPr>
        <p:spPr bwMode="gray">
          <a:xfrm>
            <a:off x="6156176" y="1563638"/>
            <a:ext cx="2520000" cy="2860762"/>
          </a:xfrm>
        </p:spPr>
        <p:txBody>
          <a:bodyPr/>
          <a:lstStyle>
            <a:lvl1pPr marL="0" indent="0">
              <a:spcBef>
                <a:spcPts val="400"/>
              </a:spcBef>
              <a:spcAft>
                <a:spcPts val="800"/>
              </a:spcAft>
              <a:buFontTx/>
              <a:buNone/>
              <a:defRPr b="0"/>
            </a:lvl1pPr>
            <a:lvl2pPr marL="324000" indent="-144000">
              <a:spcBef>
                <a:spcPts val="600"/>
              </a:spcBef>
              <a:spcAft>
                <a:spcPts val="800"/>
              </a:spcAft>
              <a:buFont typeface="+mj-lt"/>
              <a:buAutoNum type="alphaLcPeriod"/>
              <a:defRPr/>
            </a:lvl2pPr>
          </a:lstStyle>
          <a:p>
            <a:pPr lvl="0"/>
            <a:r>
              <a:rPr lang="fr-FR" dirty="0"/>
              <a:t>Horaire</a:t>
            </a:r>
          </a:p>
          <a:p>
            <a:pPr lvl="0"/>
            <a:r>
              <a:rPr lang="fr-FR" dirty="0"/>
              <a:t>Horaire </a:t>
            </a:r>
          </a:p>
          <a:p>
            <a:pPr lvl="0"/>
            <a:endParaRPr lang="fr-FR" dirty="0"/>
          </a:p>
        </p:txBody>
      </p:sp>
      <p:sp>
        <p:nvSpPr>
          <p:cNvPr id="9" name="Espace réservé du pied de page 4">
            <a:extLst>
              <a:ext uri="{FF2B5EF4-FFF2-40B4-BE49-F238E27FC236}">
                <a16:creationId xmlns:a16="http://schemas.microsoft.com/office/drawing/2014/main" id="{3DC85BE9-03EC-483B-8501-9C3B3DD47C8D}"/>
              </a:ext>
            </a:extLst>
          </p:cNvPr>
          <p:cNvSpPr>
            <a:spLocks noGrp="1"/>
          </p:cNvSpPr>
          <p:nvPr>
            <p:ph type="ftr" sz="quarter" idx="3"/>
          </p:nvPr>
        </p:nvSpPr>
        <p:spPr bwMode="gray">
          <a:xfrm>
            <a:off x="323528" y="4783500"/>
            <a:ext cx="2232248"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Acheteurs, simplifions la commande publique !</a:t>
            </a:r>
          </a:p>
        </p:txBody>
      </p:sp>
    </p:spTree>
    <p:extLst>
      <p:ext uri="{BB962C8B-B14F-4D97-AF65-F5344CB8AC3E}">
        <p14:creationId xmlns:p14="http://schemas.microsoft.com/office/powerpoint/2010/main" val="4079766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653ED-12A2-4A09-A7C6-B8C04F8767B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1F6730D-29A9-4279-B30E-79BDE8A8C4F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8CE6B4-8A59-445B-9542-C2E8D5B95D51}"/>
              </a:ext>
            </a:extLst>
          </p:cNvPr>
          <p:cNvSpPr>
            <a:spLocks noGrp="1"/>
          </p:cNvSpPr>
          <p:nvPr>
            <p:ph type="dt" sz="half" idx="10"/>
          </p:nvPr>
        </p:nvSpPr>
        <p:spPr/>
        <p:txBody>
          <a:bodyPr/>
          <a:lstStyle/>
          <a:p>
            <a:fld id="{45879C1A-CB66-4685-AE54-4D9414755D46}" type="datetime1">
              <a:rPr lang="fr-FR" smtClean="0"/>
              <a:t>11/12/2023</a:t>
            </a:fld>
            <a:endParaRPr lang="fr-FR" dirty="0"/>
          </a:p>
        </p:txBody>
      </p:sp>
      <p:sp>
        <p:nvSpPr>
          <p:cNvPr id="5" name="Espace réservé du pied de page 4">
            <a:extLst>
              <a:ext uri="{FF2B5EF4-FFF2-40B4-BE49-F238E27FC236}">
                <a16:creationId xmlns:a16="http://schemas.microsoft.com/office/drawing/2014/main" id="{EBC0DEB9-97F6-4221-9665-09D3F203FCBA}"/>
              </a:ext>
            </a:extLst>
          </p:cNvPr>
          <p:cNvSpPr>
            <a:spLocks noGrp="1"/>
          </p:cNvSpPr>
          <p:nvPr>
            <p:ph type="ftr" sz="quarter" idx="11"/>
          </p:nvPr>
        </p:nvSpPr>
        <p:spPr/>
        <p:txBody>
          <a:bodyPr/>
          <a:lstStyle/>
          <a:p>
            <a:r>
              <a:rPr lang="fr-FR"/>
              <a:t>Entreprises, simplifions la commande publique !</a:t>
            </a:r>
            <a:endParaRPr lang="fr-FR" dirty="0"/>
          </a:p>
        </p:txBody>
      </p:sp>
      <p:sp>
        <p:nvSpPr>
          <p:cNvPr id="6" name="Espace réservé du numéro de diapositive 5">
            <a:extLst>
              <a:ext uri="{FF2B5EF4-FFF2-40B4-BE49-F238E27FC236}">
                <a16:creationId xmlns:a16="http://schemas.microsoft.com/office/drawing/2014/main" id="{9912ED2E-A606-4F3E-8E6C-93487127BF33}"/>
              </a:ext>
            </a:extLst>
          </p:cNvPr>
          <p:cNvSpPr>
            <a:spLocks noGrp="1"/>
          </p:cNvSpPr>
          <p:nvPr>
            <p:ph type="sldNum" sz="quarter" idx="12"/>
          </p:nvPr>
        </p:nvSpPr>
        <p:spPr/>
        <p:txBody>
          <a:bodyPr/>
          <a:lstStyle/>
          <a:p>
            <a:fld id="{2054EF90-C9F7-48CF-971C-E72E959EF57A}" type="slidenum">
              <a:rPr lang="fr-FR" smtClean="0"/>
              <a:t>‹N°›</a:t>
            </a:fld>
            <a:endParaRPr lang="fr-FR" dirty="0"/>
          </a:p>
        </p:txBody>
      </p:sp>
    </p:spTree>
    <p:extLst>
      <p:ext uri="{BB962C8B-B14F-4D97-AF65-F5344CB8AC3E}">
        <p14:creationId xmlns:p14="http://schemas.microsoft.com/office/powerpoint/2010/main" val="2602072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B56531D-58A5-4B23-BFAF-3AA86C1B2468}"/>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29AD043-30AB-4CF5-B991-DFD6ABFD219F}"/>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8D6CC0-5363-4210-9A6B-9FB5BC8B54B4}"/>
              </a:ext>
            </a:extLst>
          </p:cNvPr>
          <p:cNvSpPr>
            <a:spLocks noGrp="1"/>
          </p:cNvSpPr>
          <p:nvPr>
            <p:ph type="dt" sz="half" idx="10"/>
          </p:nvPr>
        </p:nvSpPr>
        <p:spPr/>
        <p:txBody>
          <a:bodyPr/>
          <a:lstStyle/>
          <a:p>
            <a:fld id="{71C3E5A2-5151-4AC4-B01E-E0AB8146364C}" type="datetime1">
              <a:rPr lang="fr-FR" smtClean="0"/>
              <a:t>11/12/2023</a:t>
            </a:fld>
            <a:endParaRPr lang="fr-FR" dirty="0"/>
          </a:p>
        </p:txBody>
      </p:sp>
      <p:sp>
        <p:nvSpPr>
          <p:cNvPr id="5" name="Espace réservé du pied de page 4">
            <a:extLst>
              <a:ext uri="{FF2B5EF4-FFF2-40B4-BE49-F238E27FC236}">
                <a16:creationId xmlns:a16="http://schemas.microsoft.com/office/drawing/2014/main" id="{8A4469A9-1ABA-445B-B3A9-02A0F99E594D}"/>
              </a:ext>
            </a:extLst>
          </p:cNvPr>
          <p:cNvSpPr>
            <a:spLocks noGrp="1"/>
          </p:cNvSpPr>
          <p:nvPr>
            <p:ph type="ftr" sz="quarter" idx="11"/>
          </p:nvPr>
        </p:nvSpPr>
        <p:spPr/>
        <p:txBody>
          <a:bodyPr/>
          <a:lstStyle/>
          <a:p>
            <a:r>
              <a:rPr lang="fr-FR"/>
              <a:t>Entreprises, simplifions la commande publique !</a:t>
            </a:r>
            <a:endParaRPr lang="fr-FR" dirty="0"/>
          </a:p>
        </p:txBody>
      </p:sp>
      <p:sp>
        <p:nvSpPr>
          <p:cNvPr id="6" name="Espace réservé du numéro de diapositive 5">
            <a:extLst>
              <a:ext uri="{FF2B5EF4-FFF2-40B4-BE49-F238E27FC236}">
                <a16:creationId xmlns:a16="http://schemas.microsoft.com/office/drawing/2014/main" id="{91B320D3-42C2-4F14-BBA5-337C3B4A8838}"/>
              </a:ext>
            </a:extLst>
          </p:cNvPr>
          <p:cNvSpPr>
            <a:spLocks noGrp="1"/>
          </p:cNvSpPr>
          <p:nvPr>
            <p:ph type="sldNum" sz="quarter" idx="12"/>
          </p:nvPr>
        </p:nvSpPr>
        <p:spPr/>
        <p:txBody>
          <a:bodyPr/>
          <a:lstStyle/>
          <a:p>
            <a:fld id="{2054EF90-C9F7-48CF-971C-E72E959EF57A}" type="slidenum">
              <a:rPr lang="fr-FR" smtClean="0"/>
              <a:t>‹N°›</a:t>
            </a:fld>
            <a:endParaRPr lang="fr-FR" dirty="0"/>
          </a:p>
        </p:txBody>
      </p:sp>
    </p:spTree>
    <p:extLst>
      <p:ext uri="{BB962C8B-B14F-4D97-AF65-F5344CB8AC3E}">
        <p14:creationId xmlns:p14="http://schemas.microsoft.com/office/powerpoint/2010/main" val="83691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DJ en ligne sans horaires">
    <p:spTree>
      <p:nvGrpSpPr>
        <p:cNvPr id="1" name=""/>
        <p:cNvGrpSpPr/>
        <p:nvPr/>
      </p:nvGrpSpPr>
      <p:grpSpPr>
        <a:xfrm>
          <a:off x="0" y="0"/>
          <a:ext cx="0" cy="0"/>
          <a:chOff x="0" y="0"/>
          <a:chExt cx="0" cy="0"/>
        </a:xfrm>
      </p:grpSpPr>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771550"/>
            <a:ext cx="8424863" cy="539991"/>
          </a:xfrm>
        </p:spPr>
        <p:txBody>
          <a:bodyPr/>
          <a:lstStyle>
            <a:lvl1pPr>
              <a:defRPr/>
            </a:lvl1pPr>
          </a:lstStyle>
          <a:p>
            <a:r>
              <a:rPr lang="fr-FR" dirty="0"/>
              <a:t>Ordre du jour</a:t>
            </a:r>
          </a:p>
        </p:txBody>
      </p:sp>
      <p:cxnSp>
        <p:nvCxnSpPr>
          <p:cNvPr id="3" name="Connecteur droit 2"/>
          <p:cNvCxnSpPr/>
          <p:nvPr userDrawn="1"/>
        </p:nvCxnSpPr>
        <p:spPr>
          <a:xfrm>
            <a:off x="323528" y="1311541"/>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1"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156B8312-2FD8-4A88-BD41-E078A77C3674}" type="datetime1">
              <a:rPr lang="fr-FR" cap="all" smtClean="0"/>
              <a:t>11/12/2023</a:t>
            </a:fld>
            <a:endParaRPr lang="fr-FR" cap="all" dirty="0"/>
          </a:p>
        </p:txBody>
      </p:sp>
      <p:sp>
        <p:nvSpPr>
          <p:cNvPr id="8" name="Espace réservé du texte 7"/>
          <p:cNvSpPr>
            <a:spLocks noGrp="1"/>
          </p:cNvSpPr>
          <p:nvPr>
            <p:ph type="body" sz="quarter" idx="13" hasCustomPrompt="1"/>
          </p:nvPr>
        </p:nvSpPr>
        <p:spPr bwMode="gray">
          <a:xfrm>
            <a:off x="323527" y="1563638"/>
            <a:ext cx="8425185" cy="2880320"/>
          </a:xfrm>
        </p:spPr>
        <p:txBody>
          <a:bodyPr/>
          <a:lstStyle>
            <a:lvl1pPr marL="285750" indent="-285750">
              <a:spcBef>
                <a:spcPts val="400"/>
              </a:spcBef>
              <a:spcAft>
                <a:spcPts val="800"/>
              </a:spcAft>
              <a:buFont typeface="Arial" panose="020B0604020202020204" pitchFamily="34" charset="0"/>
              <a:buChar char="•"/>
              <a:defRPr b="1"/>
            </a:lvl1pPr>
            <a:lvl2pPr marL="465750" indent="-285750">
              <a:spcBef>
                <a:spcPts val="600"/>
              </a:spcBef>
              <a:spcAft>
                <a:spcPts val="800"/>
              </a:spcAft>
              <a:buFont typeface="Wingdings" panose="05000000000000000000" pitchFamily="2" charset="2"/>
              <a:buChar char="§"/>
              <a:defRPr/>
            </a:lvl2pPr>
            <a:lvl3pPr>
              <a:defRPr/>
            </a:lvl3pPr>
          </a:lstStyle>
          <a:p>
            <a:pPr lvl="0"/>
            <a:r>
              <a:rPr lang="fr-FR" dirty="0"/>
              <a:t>Texte</a:t>
            </a:r>
          </a:p>
          <a:p>
            <a:pPr lvl="0"/>
            <a:r>
              <a:rPr lang="fr-FR" dirty="0"/>
              <a:t>Texte	</a:t>
            </a:r>
          </a:p>
          <a:p>
            <a:pPr lvl="1"/>
            <a:r>
              <a:rPr lang="fr-FR" dirty="0"/>
              <a:t>Texte</a:t>
            </a:r>
          </a:p>
          <a:p>
            <a:pPr lvl="2"/>
            <a:r>
              <a:rPr lang="fr-FR" dirty="0"/>
              <a:t>texte</a:t>
            </a:r>
          </a:p>
          <a:p>
            <a:pPr lvl="1"/>
            <a:endParaRPr lang="fr-FR" dirty="0"/>
          </a:p>
        </p:txBody>
      </p:sp>
      <p:sp>
        <p:nvSpPr>
          <p:cNvPr id="12" name="Espace réservé du pied de page 4">
            <a:extLst>
              <a:ext uri="{FF2B5EF4-FFF2-40B4-BE49-F238E27FC236}">
                <a16:creationId xmlns:a16="http://schemas.microsoft.com/office/drawing/2014/main" id="{DF1395EC-21D3-49A0-83FA-06BC4CF24755}"/>
              </a:ext>
            </a:extLst>
          </p:cNvPr>
          <p:cNvSpPr>
            <a:spLocks noGrp="1"/>
          </p:cNvSpPr>
          <p:nvPr>
            <p:ph type="ftr" sz="quarter" idx="3"/>
          </p:nvPr>
        </p:nvSpPr>
        <p:spPr bwMode="gray">
          <a:xfrm>
            <a:off x="323528" y="4783500"/>
            <a:ext cx="2232248"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Entreprises, simplifions la commande publique !</a:t>
            </a:r>
          </a:p>
        </p:txBody>
      </p:sp>
    </p:spTree>
    <p:extLst>
      <p:ext uri="{BB962C8B-B14F-4D97-AF65-F5344CB8AC3E}">
        <p14:creationId xmlns:p14="http://schemas.microsoft.com/office/powerpoint/2010/main" val="110286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733122C9-A0B9-462F-8757-0847AD287B63}" type="slidenum">
              <a:rPr lang="fr-FR" smtClean="0"/>
              <a:pPr/>
              <a:t>‹N°›</a:t>
            </a:fld>
            <a:endParaRPr lang="fr-FR" dirty="0"/>
          </a:p>
        </p:txBody>
      </p:sp>
      <p:sp>
        <p:nvSpPr>
          <p:cNvPr id="5" name="Espace réservé de la date 4"/>
          <p:cNvSpPr>
            <a:spLocks noGrp="1"/>
          </p:cNvSpPr>
          <p:nvPr>
            <p:ph type="dt" sz="half" idx="12"/>
          </p:nvPr>
        </p:nvSpPr>
        <p:spPr/>
        <p:txBody>
          <a:bodyPr/>
          <a:lstStyle/>
          <a:p>
            <a:fld id="{E89E3726-E274-4056-85D4-E1A99F39B3EF}" type="datetime1">
              <a:rPr lang="fr-FR" cap="all" smtClean="0"/>
              <a:t>11/12/2023</a:t>
            </a:fld>
            <a:endParaRPr lang="fr-FR" cap="all" dirty="0"/>
          </a:p>
        </p:txBody>
      </p:sp>
      <p:sp>
        <p:nvSpPr>
          <p:cNvPr id="6"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1043608" y="123478"/>
            <a:ext cx="7705105" cy="539991"/>
          </a:xfrm>
        </p:spPr>
        <p:txBody>
          <a:bodyPr/>
          <a:lstStyle>
            <a:lvl1pPr>
              <a:defRPr/>
            </a:lvl1pPr>
          </a:lstStyle>
          <a:p>
            <a:r>
              <a:rPr lang="fr-FR" dirty="0"/>
              <a:t>Ordre du jour</a:t>
            </a:r>
          </a:p>
        </p:txBody>
      </p:sp>
      <p:cxnSp>
        <p:nvCxnSpPr>
          <p:cNvPr id="7" name="Connecteur droit 6"/>
          <p:cNvCxnSpPr/>
          <p:nvPr userDrawn="1"/>
        </p:nvCxnSpPr>
        <p:spPr>
          <a:xfrm>
            <a:off x="323528" y="627534"/>
            <a:ext cx="3600000" cy="0"/>
          </a:xfrm>
          <a:prstGeom prst="line">
            <a:avLst/>
          </a:prstGeom>
          <a:ln w="9525">
            <a:solidFill>
              <a:srgbClr val="6D1346"/>
            </a:solidFill>
          </a:ln>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3" hasCustomPrompt="1"/>
          </p:nvPr>
        </p:nvSpPr>
        <p:spPr bwMode="gray">
          <a:xfrm>
            <a:off x="323527" y="879632"/>
            <a:ext cx="8425185" cy="3564326"/>
          </a:xfrm>
        </p:spPr>
        <p:txBody>
          <a:bodyPr/>
          <a:lstStyle>
            <a:lvl1pPr marL="285750" indent="-285750">
              <a:spcBef>
                <a:spcPts val="400"/>
              </a:spcBef>
              <a:spcAft>
                <a:spcPts val="800"/>
              </a:spcAft>
              <a:buFont typeface="Arial" panose="020B0604020202020204" pitchFamily="34" charset="0"/>
              <a:buChar char="•"/>
              <a:defRPr b="1"/>
            </a:lvl1pPr>
            <a:lvl2pPr marL="465750" indent="-285750">
              <a:spcBef>
                <a:spcPts val="600"/>
              </a:spcBef>
              <a:spcAft>
                <a:spcPts val="800"/>
              </a:spcAft>
              <a:buFont typeface="Wingdings" panose="05000000000000000000" pitchFamily="2" charset="2"/>
              <a:buChar char="§"/>
              <a:defRPr/>
            </a:lvl2pPr>
            <a:lvl3pPr>
              <a:defRPr/>
            </a:lvl3pPr>
          </a:lstStyle>
          <a:p>
            <a:pPr lvl="0"/>
            <a:r>
              <a:rPr lang="fr-FR" dirty="0"/>
              <a:t>Texte</a:t>
            </a:r>
          </a:p>
          <a:p>
            <a:pPr lvl="0"/>
            <a:r>
              <a:rPr lang="fr-FR" dirty="0"/>
              <a:t>Texte	</a:t>
            </a:r>
          </a:p>
          <a:p>
            <a:pPr lvl="1"/>
            <a:r>
              <a:rPr lang="fr-FR" dirty="0"/>
              <a:t>Texte</a:t>
            </a:r>
          </a:p>
          <a:p>
            <a:pPr lvl="2"/>
            <a:r>
              <a:rPr lang="fr-FR" dirty="0"/>
              <a:t>texte</a:t>
            </a:r>
          </a:p>
          <a:p>
            <a:pPr lvl="1"/>
            <a:endParaRPr lang="fr-FR" dirty="0"/>
          </a:p>
        </p:txBody>
      </p:sp>
      <p:sp>
        <p:nvSpPr>
          <p:cNvPr id="10" name="Espace réservé du pied de page 4">
            <a:extLst>
              <a:ext uri="{FF2B5EF4-FFF2-40B4-BE49-F238E27FC236}">
                <a16:creationId xmlns:a16="http://schemas.microsoft.com/office/drawing/2014/main" id="{840DE1A7-1486-4D4A-9E5A-7A4103FE19C5}"/>
              </a:ext>
            </a:extLst>
          </p:cNvPr>
          <p:cNvSpPr>
            <a:spLocks noGrp="1"/>
          </p:cNvSpPr>
          <p:nvPr>
            <p:ph type="ftr" sz="quarter" idx="3"/>
          </p:nvPr>
        </p:nvSpPr>
        <p:spPr bwMode="gray">
          <a:xfrm>
            <a:off x="323528" y="4783500"/>
            <a:ext cx="2232248"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Acheteurs, simplifions la commande publique !</a:t>
            </a:r>
          </a:p>
        </p:txBody>
      </p:sp>
    </p:spTree>
    <p:extLst>
      <p:ext uri="{BB962C8B-B14F-4D97-AF65-F5344CB8AC3E}">
        <p14:creationId xmlns:p14="http://schemas.microsoft.com/office/powerpoint/2010/main" val="334136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DJ  3 rubriques ss horaire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23528" y="1563638"/>
            <a:ext cx="2520000" cy="2952328"/>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rabicParenR"/>
              <a:defRPr/>
            </a:lvl2pPr>
          </a:lstStyle>
          <a:p>
            <a:pPr lvl="0"/>
            <a:r>
              <a:rPr lang="fr-FR" dirty="0"/>
              <a:t>Titre</a:t>
            </a:r>
          </a:p>
          <a:p>
            <a:pPr lvl="1"/>
            <a:r>
              <a:rPr lang="fr-FR" dirty="0"/>
              <a:t> Deuxième niveau</a:t>
            </a:r>
          </a:p>
          <a:p>
            <a:pPr lvl="1"/>
            <a:r>
              <a:rPr lang="fr-FR" dirty="0"/>
              <a:t> Deuxième niveau </a:t>
            </a:r>
          </a:p>
        </p:txBody>
      </p:sp>
      <p:sp>
        <p:nvSpPr>
          <p:cNvPr id="9" name="Espace réservé du texte 7"/>
          <p:cNvSpPr>
            <a:spLocks noGrp="1"/>
          </p:cNvSpPr>
          <p:nvPr>
            <p:ph type="body" sz="quarter" idx="14" hasCustomPrompt="1"/>
          </p:nvPr>
        </p:nvSpPr>
        <p:spPr bwMode="gray">
          <a:xfrm>
            <a:off x="3312000" y="1563638"/>
            <a:ext cx="2520000" cy="2932282"/>
          </a:xfrm>
        </p:spPr>
        <p:txBody>
          <a:bodyPr/>
          <a:lstStyle>
            <a:lvl1pPr marL="144000" indent="-144000">
              <a:spcBef>
                <a:spcPts val="400"/>
              </a:spcBef>
              <a:spcAft>
                <a:spcPts val="800"/>
              </a:spcAft>
              <a:buFont typeface="+mj-lt"/>
              <a:buAutoNum type="arabicPeriod" startAt="2"/>
              <a:defRPr b="1"/>
            </a:lvl1pPr>
            <a:lvl2pPr marL="324000" indent="-144000">
              <a:spcBef>
                <a:spcPts val="600"/>
              </a:spcBef>
              <a:spcAft>
                <a:spcPts val="800"/>
              </a:spcAft>
              <a:buFont typeface="+mj-lt"/>
              <a:buAutoNum type="arabicParenR"/>
              <a:defRPr/>
            </a:lvl2pPr>
          </a:lstStyle>
          <a:p>
            <a:pPr lvl="0"/>
            <a:r>
              <a:rPr lang="fr-FR" dirty="0"/>
              <a:t>Titre</a:t>
            </a:r>
          </a:p>
          <a:p>
            <a:pPr lvl="1"/>
            <a:r>
              <a:rPr lang="fr-FR" dirty="0"/>
              <a:t> Deuxième niveau</a:t>
            </a:r>
          </a:p>
        </p:txBody>
      </p:sp>
      <p:sp>
        <p:nvSpPr>
          <p:cNvPr id="10" name="Espace réservé du texte 7"/>
          <p:cNvSpPr>
            <a:spLocks noGrp="1"/>
          </p:cNvSpPr>
          <p:nvPr>
            <p:ph type="body" sz="quarter" idx="15" hasCustomPrompt="1"/>
          </p:nvPr>
        </p:nvSpPr>
        <p:spPr bwMode="gray">
          <a:xfrm>
            <a:off x="6263999" y="1563638"/>
            <a:ext cx="2520000" cy="2932282"/>
          </a:xfrm>
        </p:spPr>
        <p:txBody>
          <a:bodyPr/>
          <a:lstStyle>
            <a:lvl1pPr marL="144000" indent="-144000">
              <a:spcBef>
                <a:spcPts val="400"/>
              </a:spcBef>
              <a:spcAft>
                <a:spcPts val="800"/>
              </a:spcAft>
              <a:buFont typeface="+mj-lt"/>
              <a:buAutoNum type="arabicPeriod" startAt="3"/>
              <a:defRPr b="1"/>
            </a:lvl1pPr>
            <a:lvl2pPr marL="324000" indent="-144000">
              <a:spcBef>
                <a:spcPts val="600"/>
              </a:spcBef>
              <a:spcAft>
                <a:spcPts val="800"/>
              </a:spcAft>
              <a:buFont typeface="+mj-lt"/>
              <a:buAutoNum type="arabicParenR"/>
              <a:defRPr/>
            </a:lvl2pPr>
          </a:lstStyle>
          <a:p>
            <a:pPr lvl="0"/>
            <a:r>
              <a:rPr lang="fr-FR" dirty="0"/>
              <a:t>Titre</a:t>
            </a:r>
          </a:p>
          <a:p>
            <a:pPr lvl="1"/>
            <a:r>
              <a:rPr lang="fr-FR" dirty="0"/>
              <a:t> Deuxième niveau</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771550"/>
            <a:ext cx="8424863" cy="539991"/>
          </a:xfrm>
        </p:spPr>
        <p:txBody>
          <a:bodyPr/>
          <a:lstStyle>
            <a:lvl1pPr>
              <a:defRPr/>
            </a:lvl1pPr>
          </a:lstStyle>
          <a:p>
            <a:r>
              <a:rPr lang="fr-FR" dirty="0"/>
              <a:t>Ordre du jour présentation sans horaires</a:t>
            </a:r>
          </a:p>
        </p:txBody>
      </p:sp>
      <p:cxnSp>
        <p:nvCxnSpPr>
          <p:cNvPr id="3" name="Connecteur droit 2"/>
          <p:cNvCxnSpPr/>
          <p:nvPr userDrawn="1"/>
        </p:nvCxnSpPr>
        <p:spPr>
          <a:xfrm>
            <a:off x="323528" y="1311541"/>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Entreprises, simplifions la commande publique !</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A5850761-1BDB-4DA9-9895-D1E385B9646C}" type="datetime1">
              <a:rPr lang="fr-FR" cap="all" smtClean="0"/>
              <a:t>11/12/2023</a:t>
            </a:fld>
            <a:endParaRPr lang="fr-FR" cap="all" dirty="0"/>
          </a:p>
        </p:txBody>
      </p:sp>
    </p:spTree>
    <p:extLst>
      <p:ext uri="{BB962C8B-B14F-4D97-AF65-F5344CB8AC3E}">
        <p14:creationId xmlns:p14="http://schemas.microsoft.com/office/powerpoint/2010/main" val="288813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Partie fd gri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23850" y="771550"/>
            <a:ext cx="8424863" cy="4011950"/>
          </a:xfrm>
          <a:solidFill>
            <a:schemeClr val="bg1">
              <a:lumMod val="85000"/>
            </a:schemeClr>
          </a:solidFill>
        </p:spPr>
        <p:txBody>
          <a:bodyPr>
            <a:normAutofit/>
          </a:bodyPr>
          <a:lstStyle>
            <a:lvl1pPr marL="471488" indent="-457200">
              <a:buFont typeface="+mj-lt"/>
              <a:buAutoNum type="arabicPeriod"/>
              <a:defRPr sz="3200"/>
            </a:lvl1pPr>
          </a:lstStyle>
          <a:p>
            <a:r>
              <a:rPr lang="fr-FR" dirty="0"/>
              <a:t>Titre de la partie</a:t>
            </a:r>
          </a:p>
        </p:txBody>
      </p:sp>
      <p:sp>
        <p:nvSpPr>
          <p:cNvPr id="3" name="Espace réservé du pied de page 2"/>
          <p:cNvSpPr>
            <a:spLocks noGrp="1"/>
          </p:cNvSpPr>
          <p:nvPr>
            <p:ph type="ftr" sz="quarter" idx="10"/>
          </p:nvPr>
        </p:nvSpPr>
        <p:spPr>
          <a:xfrm>
            <a:off x="323528" y="4783500"/>
            <a:ext cx="2232248" cy="360000"/>
          </a:xfrm>
          <a:prstGeom prst="rect">
            <a:avLst/>
          </a:prstGeom>
        </p:spPr>
        <p:txBody>
          <a:bodyPr/>
          <a:lstStyle/>
          <a:p>
            <a:r>
              <a:rPr lang="fr-FR"/>
              <a:t>Entreprises, simplifions la commande publique !</a:t>
            </a:r>
            <a:endParaRPr lang="fr-FR" dirty="0"/>
          </a:p>
        </p:txBody>
      </p:sp>
      <p:sp>
        <p:nvSpPr>
          <p:cNvPr id="4" name="Espace réservé du numéro de diapositive 3"/>
          <p:cNvSpPr>
            <a:spLocks noGrp="1"/>
          </p:cNvSpPr>
          <p:nvPr>
            <p:ph type="sldNum" sz="quarter" idx="11"/>
          </p:nvPr>
        </p:nvSpPr>
        <p:spPr/>
        <p:txBody>
          <a:bodyPr/>
          <a:lstStyle/>
          <a:p>
            <a:fld id="{733122C9-A0B9-462F-8757-0847AD287B63}" type="slidenum">
              <a:rPr lang="fr-FR" smtClean="0"/>
              <a:pPr/>
              <a:t>‹N°›</a:t>
            </a:fld>
            <a:endParaRPr lang="fr-FR" dirty="0"/>
          </a:p>
        </p:txBody>
      </p:sp>
      <p:sp>
        <p:nvSpPr>
          <p:cNvPr id="5" name="Espace réservé de la date 4"/>
          <p:cNvSpPr>
            <a:spLocks noGrp="1"/>
          </p:cNvSpPr>
          <p:nvPr>
            <p:ph type="dt" sz="half" idx="12"/>
          </p:nvPr>
        </p:nvSpPr>
        <p:spPr/>
        <p:txBody>
          <a:bodyPr/>
          <a:lstStyle/>
          <a:p>
            <a:fld id="{D12787F8-02E8-4330-A30D-D1D2A4C82022}" type="datetime1">
              <a:rPr lang="fr-FR" cap="all" smtClean="0"/>
              <a:t>11/12/2023</a:t>
            </a:fld>
            <a:endParaRPr lang="fr-FR" cap="all" dirty="0"/>
          </a:p>
        </p:txBody>
      </p:sp>
    </p:spTree>
    <p:extLst>
      <p:ext uri="{BB962C8B-B14F-4D97-AF65-F5344CB8AC3E}">
        <p14:creationId xmlns:p14="http://schemas.microsoft.com/office/powerpoint/2010/main" val="60895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Partie fd bleu">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solidFill>
            <a:srgbClr val="000091"/>
          </a:solidFill>
          <a:ln w="10160">
            <a:solidFill>
              <a:schemeClr val="bg1"/>
            </a:solidFill>
          </a:ln>
        </p:spPr>
        <p:txBody>
          <a:bodyPr lIns="0" bIns="360000" anchor="ctr" anchorCtr="0"/>
          <a:lstStyle>
            <a:lvl1pPr marL="396000" indent="-396000">
              <a:buFont typeface="+mj-lt"/>
              <a:buAutoNum type="arabicPeriod"/>
              <a:defRPr sz="3250" baseline="0">
                <a:solidFill>
                  <a:schemeClr val="bg1"/>
                </a:solidFill>
              </a:defRPr>
            </a:lvl1pPr>
          </a:lstStyle>
          <a:p>
            <a:r>
              <a:rPr lang="fr-FR" dirty="0"/>
              <a:t>Titre</a:t>
            </a:r>
          </a:p>
        </p:txBody>
      </p:sp>
      <p:sp>
        <p:nvSpPr>
          <p:cNvPr id="9"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r>
              <a:rPr lang="fr-FR"/>
              <a:t>Entreprises, simplifions la commande publique !</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bg1"/>
                </a:solidFill>
              </a:defRPr>
            </a:lvl1pPr>
          </a:lstStyle>
          <a:p>
            <a:fld id="{0F34ADC3-7C4F-4AA8-9541-E444FECE37A9}" type="datetime1">
              <a:rPr lang="fr-FR" cap="all" smtClean="0"/>
              <a:t>11/12/2023</a:t>
            </a:fld>
            <a:endParaRPr lang="fr-FR" cap="all" dirty="0"/>
          </a:p>
        </p:txBody>
      </p:sp>
    </p:spTree>
    <p:extLst>
      <p:ext uri="{BB962C8B-B14F-4D97-AF65-F5344CB8AC3E}">
        <p14:creationId xmlns:p14="http://schemas.microsoft.com/office/powerpoint/2010/main" val="107654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p:txBody>
      </p:sp>
      <p:sp>
        <p:nvSpPr>
          <p:cNvPr id="6"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771550"/>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C7CB0FFE-35CE-40A4-9F2C-4BAFFDDF8285}" type="datetime1">
              <a:rPr lang="fr-FR" cap="all" smtClean="0"/>
              <a:t>11/12/2023</a:t>
            </a:fld>
            <a:endParaRPr lang="fr-FR" cap="all" dirty="0"/>
          </a:p>
        </p:txBody>
      </p:sp>
      <p:sp>
        <p:nvSpPr>
          <p:cNvPr id="11" name="Espace réservé du pied de page 4">
            <a:extLst>
              <a:ext uri="{FF2B5EF4-FFF2-40B4-BE49-F238E27FC236}">
                <a16:creationId xmlns:a16="http://schemas.microsoft.com/office/drawing/2014/main" id="{134F9B2E-49F1-4FAA-AEFF-E87280376C47}"/>
              </a:ext>
            </a:extLst>
          </p:cNvPr>
          <p:cNvSpPr>
            <a:spLocks noGrp="1"/>
          </p:cNvSpPr>
          <p:nvPr>
            <p:ph type="ftr" sz="quarter" idx="3"/>
          </p:nvPr>
        </p:nvSpPr>
        <p:spPr bwMode="gray">
          <a:xfrm>
            <a:off x="323528" y="4783500"/>
            <a:ext cx="2232248"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Acheteurs, simplifions la commande publique !</a:t>
            </a:r>
          </a:p>
        </p:txBody>
      </p:sp>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21" r:id="rId1"/>
    <p:sldLayoutId id="2147483819" r:id="rId2"/>
    <p:sldLayoutId id="2147483858" r:id="rId3"/>
    <p:sldLayoutId id="2147483824" r:id="rId4"/>
    <p:sldLayoutId id="2147483857" r:id="rId5"/>
    <p:sldLayoutId id="2147483861" r:id="rId6"/>
    <p:sldLayoutId id="2147483815" r:id="rId7"/>
    <p:sldLayoutId id="2147483847" r:id="rId8"/>
    <p:sldLayoutId id="2147483820" r:id="rId9"/>
    <p:sldLayoutId id="2147483814" r:id="rId10"/>
    <p:sldLayoutId id="2147483855" r:id="rId11"/>
    <p:sldLayoutId id="2147483849" r:id="rId12"/>
    <p:sldLayoutId id="2147483852" r:id="rId13"/>
    <p:sldLayoutId id="2147483853" r:id="rId14"/>
    <p:sldLayoutId id="2147483851" r:id="rId15"/>
    <p:sldLayoutId id="2147483850" r:id="rId16"/>
    <p:sldLayoutId id="2147483845" r:id="rId17"/>
    <p:sldLayoutId id="2147483856" r:id="rId18"/>
    <p:sldLayoutId id="2147483826" r:id="rId19"/>
    <p:sldLayoutId id="2147483816" r:id="rId20"/>
    <p:sldLayoutId id="2147483827" r:id="rId21"/>
    <p:sldLayoutId id="2147483834" r:id="rId22"/>
    <p:sldLayoutId id="2147483835" r:id="rId23"/>
    <p:sldLayoutId id="2147483839" r:id="rId24"/>
    <p:sldLayoutId id="2147483831" r:id="rId25"/>
    <p:sldLayoutId id="2147483817" r:id="rId26"/>
    <p:sldLayoutId id="2147483825" r:id="rId27"/>
    <p:sldLayoutId id="2147483823" r:id="rId28"/>
    <p:sldLayoutId id="2147483844" r:id="rId29"/>
    <p:sldLayoutId id="2147483875" r:id="rId30"/>
  </p:sldLayoutIdLst>
  <p:hf hdr="0" dt="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500" b="1"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3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2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3A07D1A-CD6D-42AF-9A61-60AC9D18280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BBB49B5-130A-469D-8D7C-4B15BCFEFB9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66125E-1CD8-4DCF-9ACD-C7806969DF9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81B1FCE-B808-4ADD-943D-123A2F6A7B6E}" type="datetime1">
              <a:rPr lang="fr-FR" smtClean="0"/>
              <a:t>11/12/2023</a:t>
            </a:fld>
            <a:endParaRPr lang="fr-FR" dirty="0"/>
          </a:p>
        </p:txBody>
      </p:sp>
      <p:sp>
        <p:nvSpPr>
          <p:cNvPr id="5" name="Espace réservé du pied de page 4">
            <a:extLst>
              <a:ext uri="{FF2B5EF4-FFF2-40B4-BE49-F238E27FC236}">
                <a16:creationId xmlns:a16="http://schemas.microsoft.com/office/drawing/2014/main" id="{70150569-EA2B-43EC-B554-9EC28B99C0D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Entreprises, simplifions la commande publique !</a:t>
            </a:r>
            <a:endParaRPr lang="fr-FR" dirty="0"/>
          </a:p>
        </p:txBody>
      </p:sp>
      <p:sp>
        <p:nvSpPr>
          <p:cNvPr id="6" name="Espace réservé du numéro de diapositive 5">
            <a:extLst>
              <a:ext uri="{FF2B5EF4-FFF2-40B4-BE49-F238E27FC236}">
                <a16:creationId xmlns:a16="http://schemas.microsoft.com/office/drawing/2014/main" id="{50E4CFA1-EF3D-4C48-8CEA-2A1588B81AA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054EF90-C9F7-48CF-971C-E72E959EF57A}" type="slidenum">
              <a:rPr lang="fr-FR" smtClean="0"/>
              <a:t>‹N°›</a:t>
            </a:fld>
            <a:endParaRPr lang="fr-FR" dirty="0"/>
          </a:p>
        </p:txBody>
      </p:sp>
    </p:spTree>
    <p:extLst>
      <p:ext uri="{BB962C8B-B14F-4D97-AF65-F5344CB8AC3E}">
        <p14:creationId xmlns:p14="http://schemas.microsoft.com/office/powerpoint/2010/main" val="6222972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projets-achats.marches-publics.gouv.fr/" TargetMode="External"/><Relationship Id="rId7"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30.xml"/><Relationship Id="rId6" Type="http://schemas.openxmlformats.org/officeDocument/2006/relationships/image" Target="../media/image11.png"/><Relationship Id="rId5" Type="http://schemas.openxmlformats.org/officeDocument/2006/relationships/hyperlink" Target="https://www.economie.gouv.fr/commande-publique-numerique" TargetMode="External"/><Relationship Id="rId4" Type="http://schemas.openxmlformats.org/officeDocument/2006/relationships/hyperlink" Target="mailto:contact-approch.dae@finances.gouv.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CAAF50F-06EF-49B7-AC59-994F50D14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470"/>
            <a:ext cx="1495647" cy="135622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75606"/>
            <a:ext cx="4104456" cy="2127836"/>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0124" y="1241791"/>
            <a:ext cx="3481702" cy="2554095"/>
          </a:xfrm>
          <a:prstGeom prst="rect">
            <a:avLst/>
          </a:prstGeom>
        </p:spPr>
      </p:pic>
      <p:sp>
        <p:nvSpPr>
          <p:cNvPr id="5" name="ZoneTexte 4"/>
          <p:cNvSpPr txBox="1"/>
          <p:nvPr/>
        </p:nvSpPr>
        <p:spPr>
          <a:xfrm>
            <a:off x="323528" y="3795886"/>
            <a:ext cx="4896544" cy="415498"/>
          </a:xfrm>
          <a:prstGeom prst="rect">
            <a:avLst/>
          </a:prstGeom>
          <a:noFill/>
        </p:spPr>
        <p:txBody>
          <a:bodyPr wrap="square" rtlCol="0">
            <a:spAutoFit/>
          </a:bodyPr>
          <a:lstStyle/>
          <a:p>
            <a:r>
              <a:rPr lang="fr-FR" sz="2100" b="1" i="1" dirty="0">
                <a:latin typeface="Marianne" panose="02000000000000000000" pitchFamily="2" charset="0"/>
              </a:rPr>
              <a:t>Simplifions la commande publique !</a:t>
            </a:r>
          </a:p>
        </p:txBody>
      </p:sp>
    </p:spTree>
    <p:extLst>
      <p:ext uri="{BB962C8B-B14F-4D97-AF65-F5344CB8AC3E}">
        <p14:creationId xmlns:p14="http://schemas.microsoft.com/office/powerpoint/2010/main" val="3437453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28" y="123478"/>
            <a:ext cx="8425185" cy="539991"/>
          </a:xfrm>
        </p:spPr>
        <p:txBody>
          <a:bodyPr>
            <a:normAutofit/>
          </a:bodyPr>
          <a:lstStyle/>
          <a:p>
            <a:r>
              <a:rPr lang="fr-FR" sz="2000" dirty="0"/>
              <a:t>APProch : le nouveau portail des </a:t>
            </a:r>
            <a:r>
              <a:rPr lang="fr-FR" sz="2000" dirty="0">
                <a:solidFill>
                  <a:srgbClr val="7AB1E8"/>
                </a:solidFill>
              </a:rPr>
              <a:t>projets d’achats publics</a:t>
            </a:r>
          </a:p>
        </p:txBody>
      </p:sp>
      <p:sp>
        <p:nvSpPr>
          <p:cNvPr id="6" name="Hexagone 5"/>
          <p:cNvSpPr/>
          <p:nvPr/>
        </p:nvSpPr>
        <p:spPr>
          <a:xfrm>
            <a:off x="5868144" y="915806"/>
            <a:ext cx="2952000" cy="2160000"/>
          </a:xfrm>
          <a:prstGeom prst="hexagon">
            <a:avLst/>
          </a:prstGeom>
          <a:solidFill>
            <a:schemeClr val="bg1"/>
          </a:solidFill>
          <a:ln w="3175">
            <a:solidFill>
              <a:srgbClr val="7AB1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Marianne" panose="02000000000000000000" pitchFamily="2" charset="0"/>
              </a:rPr>
              <a:t>APProch permet aux entreprises de consulter les </a:t>
            </a:r>
            <a:r>
              <a:rPr lang="fr-FR" sz="1400" b="1" dirty="0">
                <a:solidFill>
                  <a:srgbClr val="6A144A"/>
                </a:solidFill>
                <a:latin typeface="Marianne" panose="02000000000000000000" pitchFamily="2" charset="0"/>
              </a:rPr>
              <a:t>prévisions d’achats de la fonction publique</a:t>
            </a:r>
            <a:r>
              <a:rPr lang="fr-FR" sz="1400" dirty="0">
                <a:solidFill>
                  <a:schemeClr val="tx1"/>
                </a:solidFill>
                <a:latin typeface="Marianne" panose="02000000000000000000" pitchFamily="2" charset="0"/>
              </a:rPr>
              <a:t>, se faire connaitre auprès des acheteurs et d’échanger avec eux</a:t>
            </a:r>
          </a:p>
        </p:txBody>
      </p:sp>
      <p:sp>
        <p:nvSpPr>
          <p:cNvPr id="7" name="Hexagone 6"/>
          <p:cNvSpPr/>
          <p:nvPr/>
        </p:nvSpPr>
        <p:spPr>
          <a:xfrm>
            <a:off x="2969992" y="1707654"/>
            <a:ext cx="3060000" cy="2376016"/>
          </a:xfrm>
          <a:prstGeom prst="hexagon">
            <a:avLst/>
          </a:prstGeom>
          <a:solidFill>
            <a:schemeClr val="bg1"/>
          </a:solidFill>
          <a:ln w="3175">
            <a:solidFill>
              <a:srgbClr val="7AB1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sz="1400" dirty="0">
                <a:solidFill>
                  <a:schemeClr val="tx1"/>
                </a:solidFill>
                <a:latin typeface="Marianne" panose="02000000000000000000" pitchFamily="2" charset="0"/>
              </a:rPr>
              <a:t>APProch est un nouveau service</a:t>
            </a:r>
            <a:r>
              <a:rPr lang="fr-FR" sz="1400" b="1" dirty="0">
                <a:solidFill>
                  <a:schemeClr val="accent1">
                    <a:lumMod val="75000"/>
                    <a:lumOff val="25000"/>
                  </a:schemeClr>
                </a:solidFill>
                <a:latin typeface="Marianne" panose="02000000000000000000" pitchFamily="2" charset="0"/>
              </a:rPr>
              <a:t> </a:t>
            </a:r>
            <a:r>
              <a:rPr lang="fr-FR" sz="1400" b="1" dirty="0">
                <a:solidFill>
                  <a:srgbClr val="6A144A"/>
                </a:solidFill>
                <a:latin typeface="Marianne" panose="02000000000000000000" pitchFamily="2" charset="0"/>
              </a:rPr>
              <a:t>ouvert gratuitement aux entreprises et aux acheteurs publics </a:t>
            </a:r>
          </a:p>
          <a:p>
            <a:pPr algn="ctr"/>
            <a:r>
              <a:rPr lang="fr-FR" sz="1050" i="1" dirty="0">
                <a:solidFill>
                  <a:schemeClr val="tx1"/>
                </a:solidFill>
                <a:latin typeface="Marianne" panose="02000000000000000000" pitchFamily="2" charset="0"/>
              </a:rPr>
              <a:t>(les services de l’Etat et leurs établissements publics, les établissements hospitaliers, les collectivités territoriales et toutes entités soumises au code de la commande publique)</a:t>
            </a:r>
          </a:p>
        </p:txBody>
      </p:sp>
      <p:sp>
        <p:nvSpPr>
          <p:cNvPr id="8" name="Hexagone 7"/>
          <p:cNvSpPr/>
          <p:nvPr/>
        </p:nvSpPr>
        <p:spPr>
          <a:xfrm>
            <a:off x="179840" y="915806"/>
            <a:ext cx="2952000" cy="2160000"/>
          </a:xfrm>
          <a:prstGeom prst="hexagon">
            <a:avLst/>
          </a:prstGeom>
          <a:solidFill>
            <a:schemeClr val="bg1"/>
          </a:solidFill>
          <a:ln w="3175">
            <a:solidFill>
              <a:srgbClr val="7AB1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Marianne" panose="02000000000000000000" pitchFamily="2" charset="0"/>
              </a:rPr>
              <a:t>APProch est un projet mené par la Direction des Achats de l’Etat dans le cadre du projet</a:t>
            </a:r>
            <a:r>
              <a:rPr lang="fr-FR" sz="1400" b="1" dirty="0">
                <a:solidFill>
                  <a:srgbClr val="6A144A"/>
                </a:solidFill>
                <a:latin typeface="Marianne" panose="02000000000000000000" pitchFamily="2" charset="0"/>
              </a:rPr>
              <a:t> Transformation numérique de la commande publique (TNCP)</a:t>
            </a:r>
          </a:p>
        </p:txBody>
      </p:sp>
      <p:sp>
        <p:nvSpPr>
          <p:cNvPr id="4" name="Rectangle 3"/>
          <p:cNvSpPr/>
          <p:nvPr/>
        </p:nvSpPr>
        <p:spPr>
          <a:xfrm>
            <a:off x="493832" y="4275842"/>
            <a:ext cx="8352928" cy="646331"/>
          </a:xfrm>
          <a:prstGeom prst="rect">
            <a:avLst/>
          </a:prstGeom>
          <a:solidFill>
            <a:schemeClr val="bg1"/>
          </a:solidFill>
        </p:spPr>
        <p:txBody>
          <a:bodyPr wrap="square">
            <a:spAutoFit/>
          </a:bodyPr>
          <a:lstStyle/>
          <a:p>
            <a:r>
              <a:rPr lang="fr-FR" sz="1200" dirty="0">
                <a:solidFill>
                  <a:srgbClr val="363642"/>
                </a:solidFill>
                <a:latin typeface="Marianne" panose="02000000000000000000" pitchFamily="2" charset="0"/>
              </a:rPr>
              <a:t>Un </a:t>
            </a:r>
            <a:r>
              <a:rPr lang="fr-FR" sz="1200" b="1" dirty="0">
                <a:solidFill>
                  <a:srgbClr val="7AB1E8"/>
                </a:solidFill>
                <a:latin typeface="Marianne" panose="02000000000000000000" pitchFamily="2" charset="0"/>
              </a:rPr>
              <a:t>projet d’achat public </a:t>
            </a:r>
            <a:r>
              <a:rPr lang="fr-FR" sz="1200" dirty="0">
                <a:solidFill>
                  <a:srgbClr val="363642"/>
                </a:solidFill>
                <a:latin typeface="Marianne" panose="02000000000000000000" pitchFamily="2" charset="0"/>
              </a:rPr>
              <a:t>est une perspective d’achat public qui est susceptible d’évoluer à tout moment, jusqu’à donner lieu à la publication d’un appel d’offres sur un site dédié (profil d’acheteur). </a:t>
            </a:r>
          </a:p>
          <a:p>
            <a:r>
              <a:rPr lang="fr-FR" sz="1200" dirty="0">
                <a:solidFill>
                  <a:srgbClr val="363642"/>
                </a:solidFill>
                <a:latin typeface="Marianne" panose="02000000000000000000" pitchFamily="2" charset="0"/>
              </a:rPr>
              <a:t>Il s’agit d’une information prévisionnelle qui n’engage ni l’acheteur public ni les entreprises qui s’y intéressent.</a:t>
            </a:r>
          </a:p>
        </p:txBody>
      </p:sp>
      <p:sp>
        <p:nvSpPr>
          <p:cNvPr id="10" name="Ellipse 9"/>
          <p:cNvSpPr/>
          <p:nvPr/>
        </p:nvSpPr>
        <p:spPr>
          <a:xfrm>
            <a:off x="249512" y="4416684"/>
            <a:ext cx="216000" cy="216000"/>
          </a:xfrm>
          <a:prstGeom prst="ellipse">
            <a:avLst/>
          </a:prstGeom>
          <a:solidFill>
            <a:srgbClr val="6D13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Marianne" panose="02000000000000000000" pitchFamily="2" charset="0"/>
              </a:rPr>
              <a:t>!</a:t>
            </a:r>
          </a:p>
        </p:txBody>
      </p:sp>
    </p:spTree>
    <p:extLst>
      <p:ext uri="{BB962C8B-B14F-4D97-AF65-F5344CB8AC3E}">
        <p14:creationId xmlns:p14="http://schemas.microsoft.com/office/powerpoint/2010/main" val="62196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28" y="123478"/>
            <a:ext cx="8425185" cy="539991"/>
          </a:xfrm>
        </p:spPr>
        <p:txBody>
          <a:bodyPr>
            <a:normAutofit/>
          </a:bodyPr>
          <a:lstStyle/>
          <a:p>
            <a:r>
              <a:rPr lang="fr-FR" sz="2000" dirty="0"/>
              <a:t>APProch : un nouveau service pour les </a:t>
            </a:r>
            <a:r>
              <a:rPr lang="fr-FR" sz="2000" dirty="0">
                <a:solidFill>
                  <a:srgbClr val="7AB1E8"/>
                </a:solidFill>
              </a:rPr>
              <a:t>entreprises</a:t>
            </a:r>
          </a:p>
        </p:txBody>
      </p:sp>
      <p:sp>
        <p:nvSpPr>
          <p:cNvPr id="32" name="Rectangle 31"/>
          <p:cNvSpPr/>
          <p:nvPr/>
        </p:nvSpPr>
        <p:spPr>
          <a:xfrm>
            <a:off x="2823512" y="805945"/>
            <a:ext cx="4212000" cy="1384995"/>
          </a:xfrm>
          <a:prstGeom prst="rect">
            <a:avLst/>
          </a:prstGeom>
          <a:solidFill>
            <a:schemeClr val="bg1"/>
          </a:solidFill>
          <a:ln>
            <a:solidFill>
              <a:schemeClr val="bg1">
                <a:lumMod val="95000"/>
              </a:schemeClr>
            </a:solidFill>
          </a:ln>
        </p:spPr>
        <p:txBody>
          <a:bodyPr wrap="square">
            <a:spAutoFit/>
          </a:bodyPr>
          <a:lstStyle/>
          <a:p>
            <a:pPr marL="180975" lvl="0" algn="just">
              <a:spcAft>
                <a:spcPts val="0"/>
              </a:spcAft>
              <a:buClr>
                <a:schemeClr val="tx2"/>
              </a:buClr>
            </a:pPr>
            <a:r>
              <a:rPr lang="fr-FR" sz="1050" dirty="0">
                <a:latin typeface="Marianne" panose="02000000000000000000" pitchFamily="2" charset="0"/>
                <a:ea typeface="Calibri" panose="020F0502020204030204" pitchFamily="34" charset="0"/>
                <a:cs typeface="Calibri Light" panose="020F0302020204030204" pitchFamily="34" charset="0"/>
              </a:rPr>
              <a:t>Sur APProch, les entreprises peuvent consulter les prévisions d’achats publics, en amont de la publication de l’appel d’offres.</a:t>
            </a:r>
          </a:p>
          <a:p>
            <a:pPr marL="180975" lvl="0" algn="just">
              <a:spcAft>
                <a:spcPts val="0"/>
              </a:spcAft>
              <a:buClr>
                <a:schemeClr val="tx2"/>
              </a:buClr>
            </a:pPr>
            <a:endParaRPr lang="fr-FR" sz="1050" dirty="0">
              <a:latin typeface="Marianne" panose="02000000000000000000" pitchFamily="2" charset="0"/>
              <a:ea typeface="Calibri" panose="020F0502020204030204" pitchFamily="34" charset="0"/>
              <a:cs typeface="Calibri Light" panose="020F0302020204030204" pitchFamily="34" charset="0"/>
            </a:endParaRPr>
          </a:p>
          <a:p>
            <a:pPr marL="180975" lvl="0" algn="just">
              <a:spcAft>
                <a:spcPts val="0"/>
              </a:spcAft>
              <a:buClr>
                <a:schemeClr val="tx2"/>
              </a:buClr>
            </a:pPr>
            <a:r>
              <a:rPr lang="fr-FR" sz="1050" dirty="0">
                <a:latin typeface="Marianne" panose="02000000000000000000" pitchFamily="2" charset="0"/>
                <a:ea typeface="Calibri" panose="020F0502020204030204" pitchFamily="34" charset="0"/>
                <a:cs typeface="Calibri Light" panose="020F0302020204030204" pitchFamily="34" charset="0"/>
              </a:rPr>
              <a:t>Elles peuvent identifier des projets sur leur cœur de métier pour mieux anticiper les marchés publics à venir et se préparer à y répondre (gestion des plans de charge, meilleure adéquation et pertinence de l’offre au besoin …).</a:t>
            </a:r>
          </a:p>
        </p:txBody>
      </p:sp>
      <p:sp>
        <p:nvSpPr>
          <p:cNvPr id="33" name="Rectangle 32"/>
          <p:cNvSpPr/>
          <p:nvPr/>
        </p:nvSpPr>
        <p:spPr>
          <a:xfrm>
            <a:off x="2823512" y="2427734"/>
            <a:ext cx="4212000" cy="1061829"/>
          </a:xfrm>
          <a:prstGeom prst="rect">
            <a:avLst/>
          </a:prstGeom>
          <a:solidFill>
            <a:schemeClr val="bg1"/>
          </a:solidFill>
          <a:ln>
            <a:solidFill>
              <a:schemeClr val="bg1">
                <a:lumMod val="95000"/>
              </a:schemeClr>
            </a:solidFill>
          </a:ln>
        </p:spPr>
        <p:txBody>
          <a:bodyPr wrap="square">
            <a:spAutoFit/>
          </a:bodyPr>
          <a:lstStyle/>
          <a:p>
            <a:pPr marL="180975" algn="just">
              <a:buClr>
                <a:schemeClr val="tx2"/>
              </a:buClr>
            </a:pPr>
            <a:r>
              <a:rPr lang="fr-FR" sz="1050" dirty="0">
                <a:latin typeface="Marianne" panose="02000000000000000000" pitchFamily="2" charset="0"/>
                <a:ea typeface="Calibri" panose="020F0502020204030204" pitchFamily="34" charset="0"/>
                <a:cs typeface="Calibri Light" panose="020F0302020204030204" pitchFamily="34" charset="0"/>
              </a:rPr>
              <a:t>Les entreprises peuvent indiquer leur intérêt pour un projet d’achat et ainsi se faire connaitre auprès de l’acheteur public en charge du projet.</a:t>
            </a:r>
          </a:p>
          <a:p>
            <a:pPr marL="180975" algn="just">
              <a:buClr>
                <a:schemeClr val="tx2"/>
              </a:buClr>
            </a:pPr>
            <a:endParaRPr lang="fr-FR" sz="1050" dirty="0">
              <a:latin typeface="Marianne" panose="02000000000000000000" pitchFamily="2" charset="0"/>
              <a:ea typeface="Calibri" panose="020F0502020204030204" pitchFamily="34" charset="0"/>
              <a:cs typeface="Calibri Light" panose="020F0302020204030204" pitchFamily="34" charset="0"/>
            </a:endParaRPr>
          </a:p>
          <a:p>
            <a:pPr marL="180975" algn="just">
              <a:buClr>
                <a:schemeClr val="tx2"/>
              </a:buClr>
            </a:pPr>
            <a:r>
              <a:rPr lang="fr-FR" sz="1050" dirty="0">
                <a:latin typeface="Marianne" panose="02000000000000000000" pitchFamily="2" charset="0"/>
                <a:ea typeface="Calibri" panose="020F0502020204030204" pitchFamily="34" charset="0"/>
                <a:cs typeface="Calibri Light" panose="020F0302020204030204" pitchFamily="34" charset="0"/>
              </a:rPr>
              <a:t>Si l’acheteur le souhaite, elles peuvent échanger avec lui par messagerie interne. </a:t>
            </a:r>
          </a:p>
        </p:txBody>
      </p:sp>
      <p:grpSp>
        <p:nvGrpSpPr>
          <p:cNvPr id="34" name="Groupe 33"/>
          <p:cNvGrpSpPr/>
          <p:nvPr/>
        </p:nvGrpSpPr>
        <p:grpSpPr>
          <a:xfrm>
            <a:off x="2115537" y="909769"/>
            <a:ext cx="783158" cy="1015764"/>
            <a:chOff x="2531748" y="1059582"/>
            <a:chExt cx="1274700" cy="1653300"/>
          </a:xfrm>
        </p:grpSpPr>
        <p:sp>
          <p:nvSpPr>
            <p:cNvPr id="35" name="Google Shape;437;p32">
              <a:extLst>
                <a:ext uri="{FF2B5EF4-FFF2-40B4-BE49-F238E27FC236}">
                  <a16:creationId xmlns:a16="http://schemas.microsoft.com/office/drawing/2014/main" id="{8728FF79-3FA8-3945-A503-0A90A0CA0D9C}"/>
                </a:ext>
              </a:extLst>
            </p:cNvPr>
            <p:cNvSpPr/>
            <p:nvPr/>
          </p:nvSpPr>
          <p:spPr>
            <a:xfrm>
              <a:off x="2531748" y="1059582"/>
              <a:ext cx="1274700" cy="1653300"/>
            </a:xfrm>
            <a:prstGeom prst="rect">
              <a:avLst/>
            </a:prstGeom>
            <a:solidFill>
              <a:srgbClr val="6A144A">
                <a:alpha val="92157"/>
              </a:srgbClr>
            </a:solidFill>
            <a:ln>
              <a:noFill/>
            </a:ln>
          </p:spPr>
          <p:txBody>
            <a:bodyPr spcFirstLastPara="1" wrap="square" lIns="91425" tIns="91425" rIns="91425" bIns="91425" anchor="t" anchorCtr="0">
              <a:noAutofit/>
            </a:bodyPr>
            <a:lstStyle/>
            <a:p>
              <a:pPr algn="ctr">
                <a:buClr>
                  <a:srgbClr val="435D74"/>
                </a:buClr>
                <a:buSzPts val="1200"/>
              </a:pPr>
              <a:endParaRPr sz="1100">
                <a:solidFill>
                  <a:schemeClr val="bg1"/>
                </a:solidFill>
                <a:latin typeface="Squada One"/>
              </a:endParaRPr>
            </a:p>
          </p:txBody>
        </p:sp>
        <p:grpSp>
          <p:nvGrpSpPr>
            <p:cNvPr id="36" name="Google Shape;6383;p55">
              <a:extLst>
                <a:ext uri="{FF2B5EF4-FFF2-40B4-BE49-F238E27FC236}">
                  <a16:creationId xmlns:a16="http://schemas.microsoft.com/office/drawing/2014/main" id="{7E4C7403-7C63-0246-B720-9C915B42D4C0}"/>
                </a:ext>
              </a:extLst>
            </p:cNvPr>
            <p:cNvGrpSpPr/>
            <p:nvPr/>
          </p:nvGrpSpPr>
          <p:grpSpPr>
            <a:xfrm>
              <a:off x="2832955" y="1526028"/>
              <a:ext cx="748560" cy="720408"/>
              <a:chOff x="-37534750" y="2668075"/>
              <a:chExt cx="332400" cy="319900"/>
            </a:xfrm>
            <a:solidFill>
              <a:schemeClr val="bg1"/>
            </a:solidFill>
          </p:grpSpPr>
          <p:sp>
            <p:nvSpPr>
              <p:cNvPr id="37" name="Google Shape;6384;p55">
                <a:extLst>
                  <a:ext uri="{FF2B5EF4-FFF2-40B4-BE49-F238E27FC236}">
                    <a16:creationId xmlns:a16="http://schemas.microsoft.com/office/drawing/2014/main" id="{DC0BE8D8-85F7-E542-8825-369763D6F4C1}"/>
                  </a:ext>
                </a:extLst>
              </p:cNvPr>
              <p:cNvSpPr/>
              <p:nvPr/>
            </p:nvSpPr>
            <p:spPr>
              <a:xfrm>
                <a:off x="-37534750" y="2668075"/>
                <a:ext cx="332400" cy="319900"/>
              </a:xfrm>
              <a:custGeom>
                <a:avLst/>
                <a:gdLst/>
                <a:ahLst/>
                <a:cxnLst/>
                <a:rect l="l" t="t" r="r" b="b"/>
                <a:pathLst>
                  <a:path w="13296" h="12796" extrusionOk="0">
                    <a:moveTo>
                      <a:pt x="5258" y="834"/>
                    </a:moveTo>
                    <a:cubicBezTo>
                      <a:pt x="5799" y="834"/>
                      <a:pt x="6338" y="935"/>
                      <a:pt x="6837" y="1134"/>
                    </a:cubicBezTo>
                    <a:cubicBezTo>
                      <a:pt x="9105" y="2142"/>
                      <a:pt x="10019" y="4852"/>
                      <a:pt x="8822" y="6963"/>
                    </a:cubicBezTo>
                    <a:cubicBezTo>
                      <a:pt x="8790" y="7026"/>
                      <a:pt x="8790" y="7026"/>
                      <a:pt x="8790" y="7057"/>
                    </a:cubicBezTo>
                    <a:cubicBezTo>
                      <a:pt x="8632" y="7372"/>
                      <a:pt x="8412" y="7656"/>
                      <a:pt x="8160" y="7876"/>
                    </a:cubicBezTo>
                    <a:cubicBezTo>
                      <a:pt x="8002" y="8002"/>
                      <a:pt x="7876" y="8128"/>
                      <a:pt x="7782" y="8191"/>
                    </a:cubicBezTo>
                    <a:cubicBezTo>
                      <a:pt x="7687" y="8223"/>
                      <a:pt x="7719" y="8223"/>
                      <a:pt x="7687" y="8286"/>
                    </a:cubicBezTo>
                    <a:cubicBezTo>
                      <a:pt x="7152" y="8664"/>
                      <a:pt x="6585" y="8947"/>
                      <a:pt x="5923" y="9073"/>
                    </a:cubicBezTo>
                    <a:cubicBezTo>
                      <a:pt x="5694" y="9110"/>
                      <a:pt x="5468" y="9128"/>
                      <a:pt x="5245" y="9128"/>
                    </a:cubicBezTo>
                    <a:cubicBezTo>
                      <a:pt x="2977" y="9128"/>
                      <a:pt x="1071" y="7298"/>
                      <a:pt x="1071" y="4946"/>
                    </a:cubicBezTo>
                    <a:cubicBezTo>
                      <a:pt x="1071" y="3592"/>
                      <a:pt x="1796" y="2268"/>
                      <a:pt x="2899" y="1544"/>
                    </a:cubicBezTo>
                    <a:cubicBezTo>
                      <a:pt x="3603" y="1068"/>
                      <a:pt x="4433" y="834"/>
                      <a:pt x="5258" y="834"/>
                    </a:cubicBezTo>
                    <a:close/>
                    <a:moveTo>
                      <a:pt x="9200" y="7876"/>
                    </a:moveTo>
                    <a:lnTo>
                      <a:pt x="11909" y="10586"/>
                    </a:lnTo>
                    <a:cubicBezTo>
                      <a:pt x="12067" y="10743"/>
                      <a:pt x="12130" y="10901"/>
                      <a:pt x="12130" y="11153"/>
                    </a:cubicBezTo>
                    <a:cubicBezTo>
                      <a:pt x="12130" y="11594"/>
                      <a:pt x="11783" y="11909"/>
                      <a:pt x="11405" y="11909"/>
                    </a:cubicBezTo>
                    <a:cubicBezTo>
                      <a:pt x="11184" y="11909"/>
                      <a:pt x="10995" y="11814"/>
                      <a:pt x="10838" y="11657"/>
                    </a:cubicBezTo>
                    <a:lnTo>
                      <a:pt x="8128" y="8947"/>
                    </a:lnTo>
                    <a:cubicBezTo>
                      <a:pt x="8160" y="8916"/>
                      <a:pt x="8759" y="8506"/>
                      <a:pt x="9200" y="7876"/>
                    </a:cubicBezTo>
                    <a:close/>
                    <a:moveTo>
                      <a:pt x="5198" y="0"/>
                    </a:moveTo>
                    <a:cubicBezTo>
                      <a:pt x="3529" y="0"/>
                      <a:pt x="1985" y="882"/>
                      <a:pt x="1103" y="2205"/>
                    </a:cubicBezTo>
                    <a:cubicBezTo>
                      <a:pt x="158" y="3623"/>
                      <a:pt x="0" y="5387"/>
                      <a:pt x="630" y="6931"/>
                    </a:cubicBezTo>
                    <a:cubicBezTo>
                      <a:pt x="1470" y="8860"/>
                      <a:pt x="3356" y="9972"/>
                      <a:pt x="5251" y="9972"/>
                    </a:cubicBezTo>
                    <a:cubicBezTo>
                      <a:pt x="5988" y="9972"/>
                      <a:pt x="6725" y="9804"/>
                      <a:pt x="7404" y="9452"/>
                    </a:cubicBezTo>
                    <a:lnTo>
                      <a:pt x="10302" y="12318"/>
                    </a:lnTo>
                    <a:cubicBezTo>
                      <a:pt x="10588" y="12626"/>
                      <a:pt x="11026" y="12796"/>
                      <a:pt x="11468" y="12796"/>
                    </a:cubicBezTo>
                    <a:cubicBezTo>
                      <a:pt x="11661" y="12796"/>
                      <a:pt x="11854" y="12763"/>
                      <a:pt x="12035" y="12697"/>
                    </a:cubicBezTo>
                    <a:cubicBezTo>
                      <a:pt x="13043" y="12161"/>
                      <a:pt x="13295" y="10806"/>
                      <a:pt x="12539" y="10050"/>
                    </a:cubicBezTo>
                    <a:lnTo>
                      <a:pt x="9672" y="7183"/>
                    </a:lnTo>
                    <a:cubicBezTo>
                      <a:pt x="10334" y="5860"/>
                      <a:pt x="10334" y="4348"/>
                      <a:pt x="9767" y="3025"/>
                    </a:cubicBezTo>
                    <a:cubicBezTo>
                      <a:pt x="9042" y="1229"/>
                      <a:pt x="7215" y="0"/>
                      <a:pt x="51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85;p55">
                <a:extLst>
                  <a:ext uri="{FF2B5EF4-FFF2-40B4-BE49-F238E27FC236}">
                    <a16:creationId xmlns:a16="http://schemas.microsoft.com/office/drawing/2014/main" id="{D09A8B37-1254-3F47-9781-185F0A7D1D58}"/>
                  </a:ext>
                </a:extLst>
              </p:cNvPr>
              <p:cNvSpPr/>
              <p:nvPr/>
            </p:nvSpPr>
            <p:spPr>
              <a:xfrm>
                <a:off x="-37487500" y="2709475"/>
                <a:ext cx="165425" cy="164450"/>
              </a:xfrm>
              <a:custGeom>
                <a:avLst/>
                <a:gdLst/>
                <a:ahLst/>
                <a:cxnLst/>
                <a:rect l="l" t="t" r="r" b="b"/>
                <a:pathLst>
                  <a:path w="6617" h="6578" extrusionOk="0">
                    <a:moveTo>
                      <a:pt x="3308" y="833"/>
                    </a:moveTo>
                    <a:cubicBezTo>
                      <a:pt x="4695" y="833"/>
                      <a:pt x="5797" y="1936"/>
                      <a:pt x="5797" y="3290"/>
                    </a:cubicBezTo>
                    <a:cubicBezTo>
                      <a:pt x="5797" y="4614"/>
                      <a:pt x="4726" y="5779"/>
                      <a:pt x="3308" y="5779"/>
                    </a:cubicBezTo>
                    <a:cubicBezTo>
                      <a:pt x="1954" y="5779"/>
                      <a:pt x="851" y="4677"/>
                      <a:pt x="851" y="3290"/>
                    </a:cubicBezTo>
                    <a:cubicBezTo>
                      <a:pt x="851" y="1936"/>
                      <a:pt x="1954" y="833"/>
                      <a:pt x="3308" y="833"/>
                    </a:cubicBezTo>
                    <a:close/>
                    <a:moveTo>
                      <a:pt x="3319" y="0"/>
                    </a:moveTo>
                    <a:cubicBezTo>
                      <a:pt x="2880" y="0"/>
                      <a:pt x="2438" y="81"/>
                      <a:pt x="2017" y="234"/>
                    </a:cubicBezTo>
                    <a:cubicBezTo>
                      <a:pt x="851" y="738"/>
                      <a:pt x="0" y="1936"/>
                      <a:pt x="0" y="3259"/>
                    </a:cubicBezTo>
                    <a:cubicBezTo>
                      <a:pt x="0" y="4362"/>
                      <a:pt x="568" y="5401"/>
                      <a:pt x="1481" y="6031"/>
                    </a:cubicBezTo>
                    <a:cubicBezTo>
                      <a:pt x="2033" y="6405"/>
                      <a:pt x="2645" y="6578"/>
                      <a:pt x="3255" y="6578"/>
                    </a:cubicBezTo>
                    <a:cubicBezTo>
                      <a:pt x="3725" y="6578"/>
                      <a:pt x="4193" y="6475"/>
                      <a:pt x="4632" y="6283"/>
                    </a:cubicBezTo>
                    <a:cubicBezTo>
                      <a:pt x="5829" y="5748"/>
                      <a:pt x="6585" y="4551"/>
                      <a:pt x="6585" y="3259"/>
                    </a:cubicBezTo>
                    <a:cubicBezTo>
                      <a:pt x="6616" y="2219"/>
                      <a:pt x="6081" y="1180"/>
                      <a:pt x="5167" y="549"/>
                    </a:cubicBezTo>
                    <a:cubicBezTo>
                      <a:pt x="4605" y="175"/>
                      <a:pt x="3965" y="0"/>
                      <a:pt x="33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roupe 8"/>
          <p:cNvGrpSpPr/>
          <p:nvPr/>
        </p:nvGrpSpPr>
        <p:grpSpPr>
          <a:xfrm>
            <a:off x="2115537" y="2450766"/>
            <a:ext cx="783158" cy="1015764"/>
            <a:chOff x="2123728" y="2571750"/>
            <a:chExt cx="783158" cy="1015764"/>
          </a:xfrm>
        </p:grpSpPr>
        <p:sp>
          <p:nvSpPr>
            <p:cNvPr id="40" name="Google Shape;437;p32">
              <a:extLst>
                <a:ext uri="{FF2B5EF4-FFF2-40B4-BE49-F238E27FC236}">
                  <a16:creationId xmlns:a16="http://schemas.microsoft.com/office/drawing/2014/main" id="{8728FF79-3FA8-3945-A503-0A90A0CA0D9C}"/>
                </a:ext>
              </a:extLst>
            </p:cNvPr>
            <p:cNvSpPr/>
            <p:nvPr/>
          </p:nvSpPr>
          <p:spPr>
            <a:xfrm>
              <a:off x="2123728" y="2571750"/>
              <a:ext cx="783158" cy="1015764"/>
            </a:xfrm>
            <a:prstGeom prst="rect">
              <a:avLst/>
            </a:prstGeom>
            <a:solidFill>
              <a:srgbClr val="6A144A">
                <a:alpha val="92157"/>
              </a:srgbClr>
            </a:solidFill>
            <a:ln>
              <a:noFill/>
            </a:ln>
          </p:spPr>
          <p:txBody>
            <a:bodyPr spcFirstLastPara="1" wrap="square" lIns="91425" tIns="91425" rIns="91425" bIns="91425" anchor="t" anchorCtr="0">
              <a:noAutofit/>
            </a:bodyPr>
            <a:lstStyle/>
            <a:p>
              <a:pPr algn="ctr">
                <a:buClr>
                  <a:srgbClr val="435D74"/>
                </a:buClr>
                <a:buSzPts val="1200"/>
              </a:pPr>
              <a:endParaRPr sz="1100">
                <a:solidFill>
                  <a:schemeClr val="bg1"/>
                </a:solidFill>
                <a:latin typeface="Squada One"/>
              </a:endParaRPr>
            </a:p>
          </p:txBody>
        </p:sp>
        <p:grpSp>
          <p:nvGrpSpPr>
            <p:cNvPr id="41" name="Google Shape;4551;p51">
              <a:extLst>
                <a:ext uri="{FF2B5EF4-FFF2-40B4-BE49-F238E27FC236}">
                  <a16:creationId xmlns:a16="http://schemas.microsoft.com/office/drawing/2014/main" id="{8AA8100E-0AC4-D341-A15E-B6E90D52FE35}"/>
                </a:ext>
              </a:extLst>
            </p:cNvPr>
            <p:cNvGrpSpPr/>
            <p:nvPr/>
          </p:nvGrpSpPr>
          <p:grpSpPr>
            <a:xfrm>
              <a:off x="2262434" y="2859603"/>
              <a:ext cx="505746" cy="440059"/>
              <a:chOff x="889275" y="861850"/>
              <a:chExt cx="487950" cy="424575"/>
            </a:xfrm>
            <a:solidFill>
              <a:schemeClr val="bg1"/>
            </a:solidFill>
          </p:grpSpPr>
          <p:sp>
            <p:nvSpPr>
              <p:cNvPr id="42" name="Google Shape;4552;p51">
                <a:extLst>
                  <a:ext uri="{FF2B5EF4-FFF2-40B4-BE49-F238E27FC236}">
                    <a16:creationId xmlns:a16="http://schemas.microsoft.com/office/drawing/2014/main" id="{9BB10361-447A-C849-8215-D7A17EF85E25}"/>
                  </a:ext>
                </a:extLst>
              </p:cNvPr>
              <p:cNvSpPr/>
              <p:nvPr/>
            </p:nvSpPr>
            <p:spPr>
              <a:xfrm>
                <a:off x="1319225" y="1031700"/>
                <a:ext cx="56650" cy="28325"/>
              </a:xfrm>
              <a:custGeom>
                <a:avLst/>
                <a:gdLst/>
                <a:ahLst/>
                <a:cxnLst/>
                <a:rect l="l" t="t" r="r" b="b"/>
                <a:pathLst>
                  <a:path w="2266" h="1133" extrusionOk="0">
                    <a:moveTo>
                      <a:pt x="569" y="1"/>
                    </a:moveTo>
                    <a:cubicBezTo>
                      <a:pt x="255" y="1"/>
                      <a:pt x="1" y="251"/>
                      <a:pt x="1" y="565"/>
                    </a:cubicBezTo>
                    <a:cubicBezTo>
                      <a:pt x="1" y="879"/>
                      <a:pt x="255" y="1133"/>
                      <a:pt x="569" y="1133"/>
                    </a:cubicBezTo>
                    <a:lnTo>
                      <a:pt x="1701" y="1133"/>
                    </a:lnTo>
                    <a:cubicBezTo>
                      <a:pt x="2012" y="1133"/>
                      <a:pt x="2265" y="879"/>
                      <a:pt x="2265" y="565"/>
                    </a:cubicBezTo>
                    <a:cubicBezTo>
                      <a:pt x="2265" y="251"/>
                      <a:pt x="2012" y="1"/>
                      <a:pt x="1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3" name="Google Shape;4553;p51">
                <a:extLst>
                  <a:ext uri="{FF2B5EF4-FFF2-40B4-BE49-F238E27FC236}">
                    <a16:creationId xmlns:a16="http://schemas.microsoft.com/office/drawing/2014/main" id="{82477D20-4B99-2B48-86AB-1236FF75CBAB}"/>
                  </a:ext>
                </a:extLst>
              </p:cNvPr>
              <p:cNvSpPr/>
              <p:nvPr/>
            </p:nvSpPr>
            <p:spPr>
              <a:xfrm>
                <a:off x="1314475" y="946725"/>
                <a:ext cx="62750" cy="56700"/>
              </a:xfrm>
              <a:custGeom>
                <a:avLst/>
                <a:gdLst/>
                <a:ahLst/>
                <a:cxnLst/>
                <a:rect l="l" t="t" r="r" b="b"/>
                <a:pathLst>
                  <a:path w="2510" h="2268" extrusionOk="0">
                    <a:moveTo>
                      <a:pt x="1889" y="0"/>
                    </a:moveTo>
                    <a:cubicBezTo>
                      <a:pt x="1744" y="0"/>
                      <a:pt x="1599" y="55"/>
                      <a:pt x="1489" y="166"/>
                    </a:cubicBezTo>
                    <a:lnTo>
                      <a:pt x="357" y="1298"/>
                    </a:lnTo>
                    <a:cubicBezTo>
                      <a:pt x="1" y="1657"/>
                      <a:pt x="251" y="2267"/>
                      <a:pt x="759" y="2267"/>
                    </a:cubicBezTo>
                    <a:cubicBezTo>
                      <a:pt x="906" y="2267"/>
                      <a:pt x="1051" y="2207"/>
                      <a:pt x="1157" y="2101"/>
                    </a:cubicBezTo>
                    <a:lnTo>
                      <a:pt x="2289" y="969"/>
                    </a:lnTo>
                    <a:cubicBezTo>
                      <a:pt x="2510" y="745"/>
                      <a:pt x="2510" y="389"/>
                      <a:pt x="2289" y="166"/>
                    </a:cubicBezTo>
                    <a:cubicBezTo>
                      <a:pt x="2179" y="55"/>
                      <a:pt x="2034" y="0"/>
                      <a:pt x="18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4" name="Google Shape;4554;p51">
                <a:extLst>
                  <a:ext uri="{FF2B5EF4-FFF2-40B4-BE49-F238E27FC236}">
                    <a16:creationId xmlns:a16="http://schemas.microsoft.com/office/drawing/2014/main" id="{430DA60F-4DC8-CE42-A802-8015BFF0352D}"/>
                  </a:ext>
                </a:extLst>
              </p:cNvPr>
              <p:cNvSpPr/>
              <p:nvPr/>
            </p:nvSpPr>
            <p:spPr>
              <a:xfrm>
                <a:off x="1317875" y="1088250"/>
                <a:ext cx="59350" cy="56675"/>
              </a:xfrm>
              <a:custGeom>
                <a:avLst/>
                <a:gdLst/>
                <a:ahLst/>
                <a:cxnLst/>
                <a:rect l="l" t="t" r="r" b="b"/>
                <a:pathLst>
                  <a:path w="2374" h="2267" extrusionOk="0">
                    <a:moveTo>
                      <a:pt x="621" y="1"/>
                    </a:moveTo>
                    <a:cubicBezTo>
                      <a:pt x="476" y="1"/>
                      <a:pt x="331" y="56"/>
                      <a:pt x="221" y="166"/>
                    </a:cubicBezTo>
                    <a:cubicBezTo>
                      <a:pt x="1" y="390"/>
                      <a:pt x="1" y="746"/>
                      <a:pt x="221" y="969"/>
                    </a:cubicBezTo>
                    <a:lnTo>
                      <a:pt x="1353" y="2102"/>
                    </a:lnTo>
                    <a:cubicBezTo>
                      <a:pt x="1463" y="2212"/>
                      <a:pt x="1608" y="2267"/>
                      <a:pt x="1753" y="2267"/>
                    </a:cubicBezTo>
                    <a:cubicBezTo>
                      <a:pt x="1898" y="2267"/>
                      <a:pt x="2043" y="2212"/>
                      <a:pt x="2153" y="2102"/>
                    </a:cubicBezTo>
                    <a:cubicBezTo>
                      <a:pt x="2374" y="1878"/>
                      <a:pt x="2374" y="1522"/>
                      <a:pt x="2153" y="1298"/>
                    </a:cubicBezTo>
                    <a:lnTo>
                      <a:pt x="1021" y="166"/>
                    </a:lnTo>
                    <a:cubicBezTo>
                      <a:pt x="911" y="56"/>
                      <a:pt x="766"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5" name="Google Shape;4555;p51">
                <a:extLst>
                  <a:ext uri="{FF2B5EF4-FFF2-40B4-BE49-F238E27FC236}">
                    <a16:creationId xmlns:a16="http://schemas.microsoft.com/office/drawing/2014/main" id="{0B1E9F82-2D61-C44F-AB30-0A8887E0E0D3}"/>
                  </a:ext>
                </a:extLst>
              </p:cNvPr>
              <p:cNvSpPr/>
              <p:nvPr/>
            </p:nvSpPr>
            <p:spPr>
              <a:xfrm>
                <a:off x="889275" y="861850"/>
                <a:ext cx="400700" cy="424575"/>
              </a:xfrm>
              <a:custGeom>
                <a:avLst/>
                <a:gdLst/>
                <a:ahLst/>
                <a:cxnLst/>
                <a:rect l="l" t="t" r="r" b="b"/>
                <a:pathLst>
                  <a:path w="16028" h="16983" extrusionOk="0">
                    <a:moveTo>
                      <a:pt x="4668" y="4530"/>
                    </a:moveTo>
                    <a:lnTo>
                      <a:pt x="4668" y="10191"/>
                    </a:lnTo>
                    <a:lnTo>
                      <a:pt x="4104" y="10191"/>
                    </a:lnTo>
                    <a:cubicBezTo>
                      <a:pt x="2539" y="10191"/>
                      <a:pt x="1271" y="8923"/>
                      <a:pt x="1271" y="7359"/>
                    </a:cubicBezTo>
                    <a:cubicBezTo>
                      <a:pt x="1271" y="5795"/>
                      <a:pt x="2539" y="4530"/>
                      <a:pt x="4104" y="4530"/>
                    </a:cubicBezTo>
                    <a:close/>
                    <a:moveTo>
                      <a:pt x="6972" y="4530"/>
                    </a:moveTo>
                    <a:lnTo>
                      <a:pt x="6972" y="10191"/>
                    </a:lnTo>
                    <a:lnTo>
                      <a:pt x="5800" y="10191"/>
                    </a:lnTo>
                    <a:lnTo>
                      <a:pt x="5800" y="4530"/>
                    </a:lnTo>
                    <a:close/>
                    <a:moveTo>
                      <a:pt x="12633" y="1565"/>
                    </a:moveTo>
                    <a:lnTo>
                      <a:pt x="12633" y="13153"/>
                    </a:lnTo>
                    <a:lnTo>
                      <a:pt x="8104" y="10436"/>
                    </a:lnTo>
                    <a:lnTo>
                      <a:pt x="8104" y="4282"/>
                    </a:lnTo>
                    <a:lnTo>
                      <a:pt x="12633" y="1565"/>
                    </a:lnTo>
                    <a:close/>
                    <a:moveTo>
                      <a:pt x="14330" y="1133"/>
                    </a:moveTo>
                    <a:cubicBezTo>
                      <a:pt x="14644" y="1133"/>
                      <a:pt x="14898" y="1384"/>
                      <a:pt x="14898" y="1698"/>
                    </a:cubicBezTo>
                    <a:lnTo>
                      <a:pt x="14898" y="13021"/>
                    </a:lnTo>
                    <a:cubicBezTo>
                      <a:pt x="14898" y="13335"/>
                      <a:pt x="14644" y="13588"/>
                      <a:pt x="14330" y="13588"/>
                    </a:cubicBezTo>
                    <a:lnTo>
                      <a:pt x="13766" y="13588"/>
                    </a:lnTo>
                    <a:lnTo>
                      <a:pt x="13766" y="1133"/>
                    </a:lnTo>
                    <a:close/>
                    <a:moveTo>
                      <a:pt x="5800" y="11324"/>
                    </a:moveTo>
                    <a:lnTo>
                      <a:pt x="5800" y="15285"/>
                    </a:lnTo>
                    <a:cubicBezTo>
                      <a:pt x="5800" y="15599"/>
                      <a:pt x="5547" y="15850"/>
                      <a:pt x="5236" y="15850"/>
                    </a:cubicBezTo>
                    <a:cubicBezTo>
                      <a:pt x="4922" y="15850"/>
                      <a:pt x="4668" y="15599"/>
                      <a:pt x="4668" y="15285"/>
                    </a:cubicBezTo>
                    <a:lnTo>
                      <a:pt x="4668" y="11324"/>
                    </a:lnTo>
                    <a:close/>
                    <a:moveTo>
                      <a:pt x="13132" y="1"/>
                    </a:moveTo>
                    <a:lnTo>
                      <a:pt x="13098" y="7"/>
                    </a:lnTo>
                    <a:lnTo>
                      <a:pt x="13074" y="10"/>
                    </a:lnTo>
                    <a:cubicBezTo>
                      <a:pt x="13065" y="10"/>
                      <a:pt x="13056" y="16"/>
                      <a:pt x="13047" y="19"/>
                    </a:cubicBezTo>
                    <a:cubicBezTo>
                      <a:pt x="13038" y="22"/>
                      <a:pt x="13029" y="22"/>
                      <a:pt x="13020" y="25"/>
                    </a:cubicBezTo>
                    <a:lnTo>
                      <a:pt x="12996" y="34"/>
                    </a:lnTo>
                    <a:lnTo>
                      <a:pt x="12966" y="46"/>
                    </a:lnTo>
                    <a:lnTo>
                      <a:pt x="12947" y="58"/>
                    </a:lnTo>
                    <a:cubicBezTo>
                      <a:pt x="12935" y="61"/>
                      <a:pt x="12926" y="67"/>
                      <a:pt x="12917" y="73"/>
                    </a:cubicBezTo>
                    <a:lnTo>
                      <a:pt x="12908" y="79"/>
                    </a:lnTo>
                    <a:lnTo>
                      <a:pt x="7380" y="3398"/>
                    </a:lnTo>
                    <a:lnTo>
                      <a:pt x="4104" y="3398"/>
                    </a:lnTo>
                    <a:cubicBezTo>
                      <a:pt x="2023" y="3398"/>
                      <a:pt x="299" y="5001"/>
                      <a:pt x="151" y="7075"/>
                    </a:cubicBezTo>
                    <a:cubicBezTo>
                      <a:pt x="0" y="9150"/>
                      <a:pt x="1480" y="10986"/>
                      <a:pt x="3536" y="11281"/>
                    </a:cubicBezTo>
                    <a:lnTo>
                      <a:pt x="3536" y="15285"/>
                    </a:lnTo>
                    <a:cubicBezTo>
                      <a:pt x="3536" y="16224"/>
                      <a:pt x="4297" y="16982"/>
                      <a:pt x="5236" y="16982"/>
                    </a:cubicBezTo>
                    <a:cubicBezTo>
                      <a:pt x="6172" y="16982"/>
                      <a:pt x="6933" y="16224"/>
                      <a:pt x="6933" y="15285"/>
                    </a:cubicBezTo>
                    <a:lnTo>
                      <a:pt x="6933" y="11324"/>
                    </a:lnTo>
                    <a:lnTo>
                      <a:pt x="7380" y="11324"/>
                    </a:lnTo>
                    <a:lnTo>
                      <a:pt x="12908" y="14639"/>
                    </a:lnTo>
                    <a:cubicBezTo>
                      <a:pt x="12911" y="14642"/>
                      <a:pt x="12914" y="14642"/>
                      <a:pt x="12920" y="14645"/>
                    </a:cubicBezTo>
                    <a:lnTo>
                      <a:pt x="12935" y="14654"/>
                    </a:lnTo>
                    <a:cubicBezTo>
                      <a:pt x="12947" y="14660"/>
                      <a:pt x="12963" y="14666"/>
                      <a:pt x="12975" y="14672"/>
                    </a:cubicBezTo>
                    <a:lnTo>
                      <a:pt x="12984" y="14675"/>
                    </a:lnTo>
                    <a:cubicBezTo>
                      <a:pt x="12996" y="14681"/>
                      <a:pt x="13011" y="14687"/>
                      <a:pt x="13023" y="14690"/>
                    </a:cubicBezTo>
                    <a:lnTo>
                      <a:pt x="13038" y="14696"/>
                    </a:lnTo>
                    <a:cubicBezTo>
                      <a:pt x="13053" y="14699"/>
                      <a:pt x="13068" y="14702"/>
                      <a:pt x="13083" y="14708"/>
                    </a:cubicBezTo>
                    <a:cubicBezTo>
                      <a:pt x="13101" y="14712"/>
                      <a:pt x="13117" y="14715"/>
                      <a:pt x="13135" y="14715"/>
                    </a:cubicBezTo>
                    <a:lnTo>
                      <a:pt x="13144" y="14715"/>
                    </a:lnTo>
                    <a:cubicBezTo>
                      <a:pt x="13162" y="14715"/>
                      <a:pt x="13180" y="14718"/>
                      <a:pt x="13198" y="14718"/>
                    </a:cubicBezTo>
                    <a:lnTo>
                      <a:pt x="14330" y="14718"/>
                    </a:lnTo>
                    <a:cubicBezTo>
                      <a:pt x="15266" y="14718"/>
                      <a:pt x="16027" y="13957"/>
                      <a:pt x="16027" y="13021"/>
                    </a:cubicBezTo>
                    <a:lnTo>
                      <a:pt x="16027" y="1698"/>
                    </a:lnTo>
                    <a:cubicBezTo>
                      <a:pt x="16027" y="759"/>
                      <a:pt x="15266" y="1"/>
                      <a:pt x="143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grpSp>
      <p:sp>
        <p:nvSpPr>
          <p:cNvPr id="46" name="Rectangle 45"/>
          <p:cNvSpPr/>
          <p:nvPr/>
        </p:nvSpPr>
        <p:spPr>
          <a:xfrm>
            <a:off x="149256" y="2508648"/>
            <a:ext cx="2016000" cy="90000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6A144A"/>
                </a:solidFill>
                <a:latin typeface="Marianne" panose="02000000000000000000" pitchFamily="2" charset="0"/>
              </a:rPr>
              <a:t>Se faire connaitre auprès des acheteurs publics </a:t>
            </a:r>
          </a:p>
        </p:txBody>
      </p:sp>
      <p:sp>
        <p:nvSpPr>
          <p:cNvPr id="47" name="Rectangle 46"/>
          <p:cNvSpPr/>
          <p:nvPr/>
        </p:nvSpPr>
        <p:spPr>
          <a:xfrm>
            <a:off x="149256" y="967651"/>
            <a:ext cx="2016000" cy="90000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6A144A"/>
                </a:solidFill>
                <a:latin typeface="Marianne" panose="02000000000000000000" pitchFamily="2" charset="0"/>
              </a:rPr>
              <a:t>Rechercher des projets d’achats sur son cœur de métier</a:t>
            </a:r>
          </a:p>
        </p:txBody>
      </p:sp>
      <p:sp>
        <p:nvSpPr>
          <p:cNvPr id="48" name="Rectangle à coins arrondis 47"/>
          <p:cNvSpPr/>
          <p:nvPr/>
        </p:nvSpPr>
        <p:spPr>
          <a:xfrm>
            <a:off x="7323544" y="1023678"/>
            <a:ext cx="1512000" cy="972008"/>
          </a:xfrm>
          <a:prstGeom prst="roundRect">
            <a:avLst>
              <a:gd name="adj" fmla="val 4615"/>
            </a:avLst>
          </a:prstGeom>
          <a:solidFill>
            <a:schemeClr val="bg1">
              <a:lumMod val="95000"/>
            </a:schemeClr>
          </a:solidFill>
          <a:ln w="31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50000"/>
                  </a:schemeClr>
                </a:solidFill>
              </a:rPr>
              <a:t>Recherche de projets par mots clés ou selon différents critères de recherche avancée (filtres)</a:t>
            </a:r>
          </a:p>
        </p:txBody>
      </p:sp>
      <p:pic>
        <p:nvPicPr>
          <p:cNvPr id="49" name="Imag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520" y="1023678"/>
            <a:ext cx="360000" cy="360000"/>
          </a:xfrm>
          <a:prstGeom prst="rect">
            <a:avLst/>
          </a:prstGeom>
        </p:spPr>
      </p:pic>
      <p:sp>
        <p:nvSpPr>
          <p:cNvPr id="50" name="Flèche courbée vers le haut 49"/>
          <p:cNvSpPr/>
          <p:nvPr/>
        </p:nvSpPr>
        <p:spPr>
          <a:xfrm rot="19891119">
            <a:off x="6862711" y="2023855"/>
            <a:ext cx="695829" cy="209044"/>
          </a:xfrm>
          <a:prstGeom prst="curvedUp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Rectangle à coins arrondis 50"/>
          <p:cNvSpPr/>
          <p:nvPr/>
        </p:nvSpPr>
        <p:spPr>
          <a:xfrm>
            <a:off x="7323544" y="2427734"/>
            <a:ext cx="1512000" cy="972000"/>
          </a:xfrm>
          <a:prstGeom prst="roundRect">
            <a:avLst>
              <a:gd name="adj" fmla="val 4615"/>
            </a:avLst>
          </a:prstGeom>
          <a:solidFill>
            <a:schemeClr val="bg1">
              <a:lumMod val="95000"/>
            </a:schemeClr>
          </a:solidFill>
          <a:ln w="31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50000"/>
                  </a:schemeClr>
                </a:solidFill>
              </a:rPr>
              <a:t>Espace dédié par projet d’achat permettant la </a:t>
            </a:r>
            <a:r>
              <a:rPr lang="fr-FR" sz="900" dirty="0">
                <a:solidFill>
                  <a:schemeClr val="bg2">
                    <a:lumMod val="60000"/>
                    <a:lumOff val="40000"/>
                  </a:schemeClr>
                </a:solidFill>
              </a:rPr>
              <a:t>recherche d’un partenaire </a:t>
            </a:r>
            <a:r>
              <a:rPr lang="fr-FR" sz="900" dirty="0">
                <a:solidFill>
                  <a:schemeClr val="bg1">
                    <a:lumMod val="50000"/>
                  </a:schemeClr>
                </a:solidFill>
              </a:rPr>
              <a:t>pour répondre ensemble au futur appel d’offres</a:t>
            </a:r>
          </a:p>
        </p:txBody>
      </p:sp>
      <p:pic>
        <p:nvPicPr>
          <p:cNvPr id="52" name="Imag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520" y="2427734"/>
            <a:ext cx="360000" cy="360000"/>
          </a:xfrm>
          <a:prstGeom prst="rect">
            <a:avLst/>
          </a:prstGeom>
        </p:spPr>
      </p:pic>
      <p:sp>
        <p:nvSpPr>
          <p:cNvPr id="27" name="Flèche courbée vers le haut 26"/>
          <p:cNvSpPr/>
          <p:nvPr/>
        </p:nvSpPr>
        <p:spPr>
          <a:xfrm rot="20277659">
            <a:off x="6846747" y="3314575"/>
            <a:ext cx="695829" cy="209044"/>
          </a:xfrm>
          <a:prstGeom prst="curvedUp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Rectangle 27"/>
          <p:cNvSpPr/>
          <p:nvPr/>
        </p:nvSpPr>
        <p:spPr>
          <a:xfrm>
            <a:off x="2823512" y="3966788"/>
            <a:ext cx="4212000" cy="900246"/>
          </a:xfrm>
          <a:prstGeom prst="rect">
            <a:avLst/>
          </a:prstGeom>
          <a:solidFill>
            <a:schemeClr val="bg1"/>
          </a:solidFill>
          <a:ln>
            <a:solidFill>
              <a:schemeClr val="bg1">
                <a:lumMod val="95000"/>
              </a:schemeClr>
            </a:solidFill>
          </a:ln>
        </p:spPr>
        <p:txBody>
          <a:bodyPr wrap="square">
            <a:spAutoFit/>
          </a:bodyPr>
          <a:lstStyle/>
          <a:p>
            <a:pPr marL="180975" algn="just">
              <a:buClr>
                <a:schemeClr val="tx2"/>
              </a:buClr>
            </a:pPr>
            <a:r>
              <a:rPr lang="fr-FR" sz="1050" dirty="0">
                <a:latin typeface="Marianne" panose="02000000000000000000" pitchFamily="2" charset="0"/>
                <a:ea typeface="Calibri" panose="020F0502020204030204" pitchFamily="34" charset="0"/>
                <a:cs typeface="Calibri Light" panose="020F0302020204030204" pitchFamily="34" charset="0"/>
              </a:rPr>
              <a:t>Les entreprises peuvent s’enregistrer des alertes mails pour être informées en tant réel de la mise en ligne d’un nouveau projet d’achat correspondant à leurs critères ou de la mise à jour d’un projet qui les intéresse afin de ne plus rater une opportunité.</a:t>
            </a:r>
          </a:p>
        </p:txBody>
      </p:sp>
      <p:sp>
        <p:nvSpPr>
          <p:cNvPr id="58" name="Rectangle à coins arrondis 57"/>
          <p:cNvSpPr/>
          <p:nvPr/>
        </p:nvSpPr>
        <p:spPr>
          <a:xfrm>
            <a:off x="7323544" y="3966788"/>
            <a:ext cx="1512000" cy="900000"/>
          </a:xfrm>
          <a:prstGeom prst="roundRect">
            <a:avLst>
              <a:gd name="adj" fmla="val 4615"/>
            </a:avLst>
          </a:prstGeom>
          <a:solidFill>
            <a:schemeClr val="bg1">
              <a:lumMod val="95000"/>
            </a:schemeClr>
          </a:solidFill>
          <a:ln w="31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50000"/>
                  </a:schemeClr>
                </a:solidFill>
              </a:rPr>
              <a:t>Notification quand un projet d’achat suivi à donné lieu à la publication de l’appel d’offres</a:t>
            </a:r>
          </a:p>
        </p:txBody>
      </p:sp>
      <p:pic>
        <p:nvPicPr>
          <p:cNvPr id="59" name="Imag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520" y="3966788"/>
            <a:ext cx="360000" cy="360000"/>
          </a:xfrm>
          <a:prstGeom prst="rect">
            <a:avLst/>
          </a:prstGeom>
        </p:spPr>
      </p:pic>
      <p:sp>
        <p:nvSpPr>
          <p:cNvPr id="60" name="Flèche courbée vers le haut 59"/>
          <p:cNvSpPr/>
          <p:nvPr/>
        </p:nvSpPr>
        <p:spPr>
          <a:xfrm rot="20838719">
            <a:off x="6803532" y="4737113"/>
            <a:ext cx="695829" cy="209044"/>
          </a:xfrm>
          <a:prstGeom prst="curvedUp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0" name="Groupe 9"/>
          <p:cNvGrpSpPr/>
          <p:nvPr/>
        </p:nvGrpSpPr>
        <p:grpSpPr>
          <a:xfrm>
            <a:off x="2115537" y="3909029"/>
            <a:ext cx="783158" cy="1015765"/>
            <a:chOff x="2123728" y="4018650"/>
            <a:chExt cx="783158" cy="1015765"/>
          </a:xfrm>
        </p:grpSpPr>
        <p:sp>
          <p:nvSpPr>
            <p:cNvPr id="30" name="Google Shape;437;p32">
              <a:extLst>
                <a:ext uri="{FF2B5EF4-FFF2-40B4-BE49-F238E27FC236}">
                  <a16:creationId xmlns:a16="http://schemas.microsoft.com/office/drawing/2014/main" id="{8728FF79-3FA8-3945-A503-0A90A0CA0D9C}"/>
                </a:ext>
              </a:extLst>
            </p:cNvPr>
            <p:cNvSpPr/>
            <p:nvPr/>
          </p:nvSpPr>
          <p:spPr>
            <a:xfrm>
              <a:off x="2123728" y="4018650"/>
              <a:ext cx="783158" cy="1015765"/>
            </a:xfrm>
            <a:prstGeom prst="rect">
              <a:avLst/>
            </a:prstGeom>
            <a:solidFill>
              <a:srgbClr val="6A144A">
                <a:alpha val="92157"/>
              </a:srgbClr>
            </a:solidFill>
            <a:ln>
              <a:noFill/>
            </a:ln>
          </p:spPr>
          <p:txBody>
            <a:bodyPr spcFirstLastPara="1" wrap="square" lIns="91425" tIns="91425" rIns="91425" bIns="91425" anchor="t" anchorCtr="0">
              <a:noAutofit/>
            </a:bodyPr>
            <a:lstStyle/>
            <a:p>
              <a:pPr algn="ctr">
                <a:buClr>
                  <a:srgbClr val="435D74"/>
                </a:buClr>
                <a:buSzPts val="1200"/>
              </a:pPr>
              <a:endParaRPr sz="1100">
                <a:solidFill>
                  <a:schemeClr val="bg1"/>
                </a:solidFill>
                <a:latin typeface="Squada One"/>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707" y="4306932"/>
              <a:ext cx="439200" cy="439200"/>
            </a:xfrm>
            <a:prstGeom prst="rect">
              <a:avLst/>
            </a:prstGeom>
          </p:spPr>
        </p:pic>
      </p:grpSp>
      <p:sp>
        <p:nvSpPr>
          <p:cNvPr id="62" name="Rectangle 61"/>
          <p:cNvSpPr/>
          <p:nvPr/>
        </p:nvSpPr>
        <p:spPr>
          <a:xfrm>
            <a:off x="149256" y="3966911"/>
            <a:ext cx="2016000" cy="90000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6A144A"/>
                </a:solidFill>
                <a:latin typeface="Marianne" panose="02000000000000000000" pitchFamily="2" charset="0"/>
              </a:rPr>
              <a:t>Être informé en temps réel</a:t>
            </a:r>
          </a:p>
        </p:txBody>
      </p:sp>
      <p:sp>
        <p:nvSpPr>
          <p:cNvPr id="39" name="Étoile à 10 branches 38"/>
          <p:cNvSpPr/>
          <p:nvPr/>
        </p:nvSpPr>
        <p:spPr>
          <a:xfrm>
            <a:off x="8451144" y="3238611"/>
            <a:ext cx="360000" cy="360000"/>
          </a:xfrm>
          <a:prstGeom prst="star10">
            <a:avLst>
              <a:gd name="adj" fmla="val 33834"/>
              <a:gd name="hf" fmla="val 105146"/>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sp>
        <p:nvSpPr>
          <p:cNvPr id="53" name="ZoneTexte 52"/>
          <p:cNvSpPr txBox="1"/>
          <p:nvPr/>
        </p:nvSpPr>
        <p:spPr>
          <a:xfrm>
            <a:off x="8441817" y="3318584"/>
            <a:ext cx="378655" cy="200055"/>
          </a:xfrm>
          <a:prstGeom prst="rect">
            <a:avLst/>
          </a:prstGeom>
          <a:noFill/>
        </p:spPr>
        <p:txBody>
          <a:bodyPr wrap="square" rtlCol="0" anchor="ctr">
            <a:spAutoFit/>
          </a:bodyPr>
          <a:lstStyle/>
          <a:p>
            <a:pPr algn="ctr"/>
            <a:r>
              <a:rPr lang="fr-FR" sz="700" b="1" dirty="0">
                <a:solidFill>
                  <a:schemeClr val="bg1"/>
                </a:solidFill>
              </a:rPr>
              <a:t>New</a:t>
            </a:r>
          </a:p>
        </p:txBody>
      </p:sp>
    </p:spTree>
    <p:extLst>
      <p:ext uri="{BB962C8B-B14F-4D97-AF65-F5344CB8AC3E}">
        <p14:creationId xmlns:p14="http://schemas.microsoft.com/office/powerpoint/2010/main" val="3984960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28" y="123478"/>
            <a:ext cx="8425185" cy="539991"/>
          </a:xfrm>
        </p:spPr>
        <p:txBody>
          <a:bodyPr>
            <a:normAutofit/>
          </a:bodyPr>
          <a:lstStyle/>
          <a:p>
            <a:r>
              <a:rPr lang="fr-FR" sz="2000" dirty="0"/>
              <a:t>APProch : un nouveau service pour les </a:t>
            </a:r>
            <a:r>
              <a:rPr lang="fr-FR" sz="2000" dirty="0">
                <a:solidFill>
                  <a:srgbClr val="7AB1E8"/>
                </a:solidFill>
              </a:rPr>
              <a:t>acheteurs publics </a:t>
            </a:r>
          </a:p>
        </p:txBody>
      </p:sp>
      <p:sp>
        <p:nvSpPr>
          <p:cNvPr id="32" name="Rectangle 31"/>
          <p:cNvSpPr/>
          <p:nvPr/>
        </p:nvSpPr>
        <p:spPr>
          <a:xfrm>
            <a:off x="2808272" y="862489"/>
            <a:ext cx="4212000" cy="1384995"/>
          </a:xfrm>
          <a:prstGeom prst="rect">
            <a:avLst/>
          </a:prstGeom>
          <a:solidFill>
            <a:schemeClr val="bg1"/>
          </a:solidFill>
          <a:ln>
            <a:solidFill>
              <a:schemeClr val="bg1">
                <a:lumMod val="95000"/>
              </a:schemeClr>
            </a:solidFill>
          </a:ln>
        </p:spPr>
        <p:txBody>
          <a:bodyPr wrap="square">
            <a:spAutoFit/>
          </a:bodyPr>
          <a:lstStyle/>
          <a:p>
            <a:pPr marL="180975" lvl="0" algn="just">
              <a:spcAft>
                <a:spcPts val="0"/>
              </a:spcAft>
              <a:buClr>
                <a:schemeClr val="tx2"/>
              </a:buClr>
            </a:pPr>
            <a:r>
              <a:rPr lang="fr-FR" sz="1050" dirty="0">
                <a:latin typeface="Marianne" panose="02000000000000000000" pitchFamily="2" charset="0"/>
                <a:ea typeface="Calibri" panose="020F0502020204030204" pitchFamily="34" charset="0"/>
                <a:cs typeface="Calibri Light" panose="020F0302020204030204" pitchFamily="34" charset="0"/>
              </a:rPr>
              <a:t>En publiant leurs projets d’achats sur APProch, les acheteurs publics donnent de la visibilité aux entreprises sur leurs prévisions d’achats, en amont de la consultation.</a:t>
            </a:r>
          </a:p>
          <a:p>
            <a:pPr marL="180975" lvl="0" algn="just">
              <a:spcAft>
                <a:spcPts val="0"/>
              </a:spcAft>
              <a:buClr>
                <a:schemeClr val="tx2"/>
              </a:buClr>
            </a:pPr>
            <a:r>
              <a:rPr lang="fr-FR" sz="1050" dirty="0">
                <a:latin typeface="Marianne" panose="02000000000000000000" pitchFamily="2" charset="0"/>
                <a:ea typeface="Calibri" panose="020F0502020204030204" pitchFamily="34" charset="0"/>
                <a:cs typeface="Calibri Light" panose="020F0302020204030204" pitchFamily="34" charset="0"/>
              </a:rPr>
              <a:t>Ils contribuent ainsi à accroitre la visibilité et l’attractivité des marchés publics auprès des entreprises. </a:t>
            </a:r>
          </a:p>
          <a:p>
            <a:pPr marL="180975" algn="just">
              <a:buClr>
                <a:schemeClr val="tx2"/>
              </a:buClr>
            </a:pPr>
            <a:r>
              <a:rPr lang="fr-FR" sz="1050" dirty="0">
                <a:latin typeface="Marianne" panose="02000000000000000000" pitchFamily="2" charset="0"/>
                <a:ea typeface="Calibri" panose="020F0502020204030204" pitchFamily="34" charset="0"/>
                <a:cs typeface="Calibri Light" panose="020F0302020204030204" pitchFamily="34" charset="0"/>
              </a:rPr>
              <a:t>Les acheteurs publics peuvent tenir informés les entreprises de l’évolution d’un projet d’achat jusqu’à la publication de la consultation sur un profil d’acheteur. </a:t>
            </a:r>
          </a:p>
        </p:txBody>
      </p:sp>
      <p:sp>
        <p:nvSpPr>
          <p:cNvPr id="33" name="Rectangle 32"/>
          <p:cNvSpPr/>
          <p:nvPr/>
        </p:nvSpPr>
        <p:spPr>
          <a:xfrm>
            <a:off x="2808272" y="2558601"/>
            <a:ext cx="4212000" cy="900246"/>
          </a:xfrm>
          <a:prstGeom prst="rect">
            <a:avLst/>
          </a:prstGeom>
          <a:solidFill>
            <a:schemeClr val="bg1"/>
          </a:solidFill>
          <a:ln>
            <a:solidFill>
              <a:schemeClr val="bg1">
                <a:lumMod val="95000"/>
              </a:schemeClr>
            </a:solidFill>
          </a:ln>
        </p:spPr>
        <p:txBody>
          <a:bodyPr wrap="square">
            <a:spAutoFit/>
          </a:bodyPr>
          <a:lstStyle/>
          <a:p>
            <a:pPr marL="180975" algn="just">
              <a:buClr>
                <a:schemeClr val="tx2"/>
              </a:buClr>
            </a:pPr>
            <a:r>
              <a:rPr lang="fr-FR" sz="1050" dirty="0">
                <a:latin typeface="Marianne" panose="02000000000000000000" pitchFamily="2" charset="0"/>
                <a:ea typeface="Calibri" panose="020F0502020204030204" pitchFamily="34" charset="0"/>
                <a:cs typeface="Calibri Light" panose="020F0302020204030204" pitchFamily="34" charset="0"/>
              </a:rPr>
              <a:t>Grâce à APProch, les acheteurs publics peuvent identifier de nouvelles entreprises pertinentes et intéressées sur leurs projets d’achats et ainsi compléter le sourcing réalisé en amont de la rédaction du cahier des charges de leur projet d’achat.</a:t>
            </a:r>
          </a:p>
        </p:txBody>
      </p:sp>
      <p:sp>
        <p:nvSpPr>
          <p:cNvPr id="35" name="Google Shape;437;p32">
            <a:extLst>
              <a:ext uri="{FF2B5EF4-FFF2-40B4-BE49-F238E27FC236}">
                <a16:creationId xmlns:a16="http://schemas.microsoft.com/office/drawing/2014/main" id="{8728FF79-3FA8-3945-A503-0A90A0CA0D9C}"/>
              </a:ext>
            </a:extLst>
          </p:cNvPr>
          <p:cNvSpPr/>
          <p:nvPr/>
        </p:nvSpPr>
        <p:spPr>
          <a:xfrm>
            <a:off x="2123728" y="1056990"/>
            <a:ext cx="783158" cy="1015764"/>
          </a:xfrm>
          <a:prstGeom prst="rect">
            <a:avLst/>
          </a:prstGeom>
          <a:solidFill>
            <a:srgbClr val="6A144A">
              <a:alpha val="92157"/>
            </a:srgbClr>
          </a:solidFill>
          <a:ln>
            <a:noFill/>
          </a:ln>
        </p:spPr>
        <p:txBody>
          <a:bodyPr spcFirstLastPara="1" wrap="square" lIns="91425" tIns="91425" rIns="91425" bIns="91425" anchor="t" anchorCtr="0">
            <a:noAutofit/>
          </a:bodyPr>
          <a:lstStyle/>
          <a:p>
            <a:pPr algn="ctr">
              <a:buClr>
                <a:srgbClr val="435D74"/>
              </a:buClr>
              <a:buSzPts val="1200"/>
            </a:pPr>
            <a:endParaRPr sz="1100">
              <a:solidFill>
                <a:schemeClr val="bg1"/>
              </a:solidFill>
              <a:latin typeface="Squada One"/>
            </a:endParaRPr>
          </a:p>
        </p:txBody>
      </p:sp>
      <p:sp>
        <p:nvSpPr>
          <p:cNvPr id="48" name="Rectangle à coins arrondis 47"/>
          <p:cNvSpPr/>
          <p:nvPr/>
        </p:nvSpPr>
        <p:spPr>
          <a:xfrm>
            <a:off x="7380312" y="953166"/>
            <a:ext cx="1512000" cy="1056151"/>
          </a:xfrm>
          <a:prstGeom prst="roundRect">
            <a:avLst>
              <a:gd name="adj" fmla="val 4615"/>
            </a:avLst>
          </a:prstGeom>
          <a:solidFill>
            <a:schemeClr val="bg1">
              <a:lumMod val="95000"/>
            </a:schemeClr>
          </a:solidFill>
          <a:ln w="31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50000"/>
                  </a:schemeClr>
                </a:solidFill>
              </a:rPr>
              <a:t>Publication automatique des projets d’achats APProch en open data (data.gouv), contribution à la transparence des données publiques</a:t>
            </a:r>
          </a:p>
        </p:txBody>
      </p:sp>
      <p:pic>
        <p:nvPicPr>
          <p:cNvPr id="49" name="Imag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953165"/>
            <a:ext cx="360000" cy="360000"/>
          </a:xfrm>
          <a:prstGeom prst="rect">
            <a:avLst/>
          </a:prstGeom>
        </p:spPr>
      </p:pic>
      <p:sp>
        <p:nvSpPr>
          <p:cNvPr id="50" name="Flèche courbée vers le haut 49"/>
          <p:cNvSpPr/>
          <p:nvPr/>
        </p:nvSpPr>
        <p:spPr>
          <a:xfrm rot="20277659">
            <a:off x="6968862" y="1979408"/>
            <a:ext cx="695829" cy="209044"/>
          </a:xfrm>
          <a:prstGeom prst="curvedUp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Rectangle à coins arrondis 50"/>
          <p:cNvSpPr/>
          <p:nvPr/>
        </p:nvSpPr>
        <p:spPr>
          <a:xfrm>
            <a:off x="7380312" y="2504037"/>
            <a:ext cx="1512000" cy="972000"/>
          </a:xfrm>
          <a:prstGeom prst="roundRect">
            <a:avLst>
              <a:gd name="adj" fmla="val 4615"/>
            </a:avLst>
          </a:prstGeom>
          <a:solidFill>
            <a:schemeClr val="bg1">
              <a:lumMod val="95000"/>
            </a:schemeClr>
          </a:solidFill>
          <a:ln w="31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50000"/>
                  </a:schemeClr>
                </a:solidFill>
              </a:rPr>
              <a:t>Consultation des fiches des entreprises intéressées sur son projet d’achat</a:t>
            </a:r>
          </a:p>
        </p:txBody>
      </p:sp>
      <p:pic>
        <p:nvPicPr>
          <p:cNvPr id="52" name="Imag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2539933"/>
            <a:ext cx="360000" cy="360000"/>
          </a:xfrm>
          <a:prstGeom prst="rect">
            <a:avLst/>
          </a:prstGeom>
        </p:spPr>
      </p:pic>
      <p:sp>
        <p:nvSpPr>
          <p:cNvPr id="27" name="Flèche courbée vers le haut 26"/>
          <p:cNvSpPr/>
          <p:nvPr/>
        </p:nvSpPr>
        <p:spPr>
          <a:xfrm rot="20950598">
            <a:off x="6943717" y="3396483"/>
            <a:ext cx="695829" cy="209044"/>
          </a:xfrm>
          <a:prstGeom prst="curvedUp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Rectangle 27"/>
          <p:cNvSpPr/>
          <p:nvPr/>
        </p:nvSpPr>
        <p:spPr>
          <a:xfrm>
            <a:off x="2808272" y="3988052"/>
            <a:ext cx="4212000" cy="900246"/>
          </a:xfrm>
          <a:prstGeom prst="rect">
            <a:avLst/>
          </a:prstGeom>
          <a:solidFill>
            <a:schemeClr val="bg1"/>
          </a:solidFill>
          <a:ln>
            <a:solidFill>
              <a:schemeClr val="bg1">
                <a:lumMod val="95000"/>
              </a:schemeClr>
            </a:solidFill>
          </a:ln>
        </p:spPr>
        <p:txBody>
          <a:bodyPr wrap="square">
            <a:spAutoFit/>
          </a:bodyPr>
          <a:lstStyle/>
          <a:p>
            <a:pPr marL="180975" algn="just">
              <a:buClr>
                <a:schemeClr val="tx2"/>
              </a:buClr>
            </a:pPr>
            <a:r>
              <a:rPr lang="fr-FR" sz="1050" dirty="0">
                <a:latin typeface="Marianne" panose="02000000000000000000" pitchFamily="2" charset="0"/>
                <a:ea typeface="Calibri" panose="020F0502020204030204" pitchFamily="34" charset="0"/>
                <a:cs typeface="Calibri Light" panose="020F0302020204030204" pitchFamily="34" charset="0"/>
              </a:rPr>
              <a:t>S’ils le souhaitent, les acheteurs publics peuvent à tout moment ouvrir un espace d’échange avec les entreprises intéressées, dans une messagerie interne.</a:t>
            </a:r>
          </a:p>
          <a:p>
            <a:pPr marL="180975" algn="just">
              <a:buClr>
                <a:schemeClr val="tx2"/>
              </a:buClr>
            </a:pPr>
            <a:endParaRPr lang="fr-FR" sz="1050" dirty="0">
              <a:latin typeface="Marianne" panose="02000000000000000000" pitchFamily="2" charset="0"/>
              <a:ea typeface="Calibri" panose="020F0502020204030204" pitchFamily="34" charset="0"/>
              <a:cs typeface="Calibri Light" panose="020F0302020204030204" pitchFamily="34" charset="0"/>
            </a:endParaRPr>
          </a:p>
          <a:p>
            <a:pPr marL="180975" algn="just">
              <a:buClr>
                <a:schemeClr val="tx2"/>
              </a:buClr>
            </a:pPr>
            <a:r>
              <a:rPr lang="fr-FR" sz="1050" dirty="0">
                <a:latin typeface="Marianne" panose="02000000000000000000" pitchFamily="2" charset="0"/>
                <a:ea typeface="Calibri" panose="020F0502020204030204" pitchFamily="34" charset="0"/>
                <a:cs typeface="Calibri Light" panose="020F0302020204030204" pitchFamily="34" charset="0"/>
              </a:rPr>
              <a:t>Un espace est ouvert par entreprise. </a:t>
            </a:r>
          </a:p>
        </p:txBody>
      </p:sp>
      <p:sp>
        <p:nvSpPr>
          <p:cNvPr id="58" name="Rectangle à coins arrondis 57"/>
          <p:cNvSpPr/>
          <p:nvPr/>
        </p:nvSpPr>
        <p:spPr>
          <a:xfrm>
            <a:off x="7380312" y="3988052"/>
            <a:ext cx="1512000" cy="900000"/>
          </a:xfrm>
          <a:prstGeom prst="roundRect">
            <a:avLst>
              <a:gd name="adj" fmla="val 4615"/>
            </a:avLst>
          </a:prstGeom>
          <a:solidFill>
            <a:schemeClr val="bg1">
              <a:lumMod val="95000"/>
            </a:schemeClr>
          </a:solidFill>
          <a:ln w="31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50000"/>
                  </a:schemeClr>
                </a:solidFill>
              </a:rPr>
              <a:t>Fermeture automatique de l’espace d’échanges lorsque l’appel d’offres a été publié</a:t>
            </a:r>
          </a:p>
        </p:txBody>
      </p:sp>
      <p:pic>
        <p:nvPicPr>
          <p:cNvPr id="59" name="Imag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4011910"/>
            <a:ext cx="360000" cy="360000"/>
          </a:xfrm>
          <a:prstGeom prst="rect">
            <a:avLst/>
          </a:prstGeom>
        </p:spPr>
      </p:pic>
      <p:sp>
        <p:nvSpPr>
          <p:cNvPr id="60" name="Flèche courbée vers le haut 59"/>
          <p:cNvSpPr/>
          <p:nvPr/>
        </p:nvSpPr>
        <p:spPr>
          <a:xfrm rot="20972884">
            <a:off x="6961335" y="4793372"/>
            <a:ext cx="695829" cy="209044"/>
          </a:xfrm>
          <a:prstGeom prst="curvedUp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67" name="Google Shape;6758;p56">
            <a:extLst>
              <a:ext uri="{FF2B5EF4-FFF2-40B4-BE49-F238E27FC236}">
                <a16:creationId xmlns:a16="http://schemas.microsoft.com/office/drawing/2014/main" id="{E57E7581-FC56-7D47-81CE-022D17F11C69}"/>
              </a:ext>
            </a:extLst>
          </p:cNvPr>
          <p:cNvGrpSpPr/>
          <p:nvPr/>
        </p:nvGrpSpPr>
        <p:grpSpPr>
          <a:xfrm>
            <a:off x="2295707" y="1281835"/>
            <a:ext cx="439200" cy="439200"/>
            <a:chOff x="-34421275" y="2631050"/>
            <a:chExt cx="295375" cy="291450"/>
          </a:xfrm>
          <a:solidFill>
            <a:schemeClr val="bg1"/>
          </a:solidFill>
        </p:grpSpPr>
        <p:sp>
          <p:nvSpPr>
            <p:cNvPr id="68" name="Google Shape;6759;p56">
              <a:extLst>
                <a:ext uri="{FF2B5EF4-FFF2-40B4-BE49-F238E27FC236}">
                  <a16:creationId xmlns:a16="http://schemas.microsoft.com/office/drawing/2014/main" id="{C232FB2E-1F6F-5149-AF36-E9E86C23ED37}"/>
                </a:ext>
              </a:extLst>
            </p:cNvPr>
            <p:cNvSpPr/>
            <p:nvPr/>
          </p:nvSpPr>
          <p:spPr>
            <a:xfrm>
              <a:off x="-34421275" y="2639125"/>
              <a:ext cx="288275" cy="283375"/>
            </a:xfrm>
            <a:custGeom>
              <a:avLst/>
              <a:gdLst/>
              <a:ahLst/>
              <a:cxnLst/>
              <a:rect l="l" t="t" r="r" b="b"/>
              <a:pathLst>
                <a:path w="11531" h="11335" extrusionOk="0">
                  <a:moveTo>
                    <a:pt x="5592" y="717"/>
                  </a:moveTo>
                  <a:cubicBezTo>
                    <a:pt x="5679" y="717"/>
                    <a:pt x="5766" y="749"/>
                    <a:pt x="5829" y="812"/>
                  </a:cubicBezTo>
                  <a:lnTo>
                    <a:pt x="10680" y="5663"/>
                  </a:lnTo>
                  <a:cubicBezTo>
                    <a:pt x="10775" y="5758"/>
                    <a:pt x="10775" y="6010"/>
                    <a:pt x="10680" y="6136"/>
                  </a:cubicBezTo>
                  <a:cubicBezTo>
                    <a:pt x="10617" y="6183"/>
                    <a:pt x="10523" y="6207"/>
                    <a:pt x="10432" y="6207"/>
                  </a:cubicBezTo>
                  <a:cubicBezTo>
                    <a:pt x="10342" y="6207"/>
                    <a:pt x="10255" y="6183"/>
                    <a:pt x="10208" y="6136"/>
                  </a:cubicBezTo>
                  <a:lnTo>
                    <a:pt x="5356" y="1284"/>
                  </a:lnTo>
                  <a:cubicBezTo>
                    <a:pt x="5230" y="1158"/>
                    <a:pt x="5230" y="938"/>
                    <a:pt x="5356" y="812"/>
                  </a:cubicBezTo>
                  <a:cubicBezTo>
                    <a:pt x="5419" y="749"/>
                    <a:pt x="5506" y="717"/>
                    <a:pt x="5592" y="717"/>
                  </a:cubicBezTo>
                  <a:close/>
                  <a:moveTo>
                    <a:pt x="8444" y="7239"/>
                  </a:moveTo>
                  <a:lnTo>
                    <a:pt x="8538" y="7396"/>
                  </a:lnTo>
                  <a:cubicBezTo>
                    <a:pt x="8696" y="7554"/>
                    <a:pt x="8664" y="7806"/>
                    <a:pt x="8475" y="7932"/>
                  </a:cubicBezTo>
                  <a:lnTo>
                    <a:pt x="5923" y="9223"/>
                  </a:lnTo>
                  <a:cubicBezTo>
                    <a:pt x="5873" y="9261"/>
                    <a:pt x="5819" y="9278"/>
                    <a:pt x="5763" y="9278"/>
                  </a:cubicBezTo>
                  <a:cubicBezTo>
                    <a:pt x="5678" y="9278"/>
                    <a:pt x="5590" y="9237"/>
                    <a:pt x="5514" y="9160"/>
                  </a:cubicBezTo>
                  <a:lnTo>
                    <a:pt x="5230" y="8877"/>
                  </a:lnTo>
                  <a:cubicBezTo>
                    <a:pt x="6301" y="8089"/>
                    <a:pt x="7341" y="7617"/>
                    <a:pt x="8444" y="7239"/>
                  </a:cubicBezTo>
                  <a:close/>
                  <a:moveTo>
                    <a:pt x="5230" y="2198"/>
                  </a:moveTo>
                  <a:lnTo>
                    <a:pt x="9294" y="6230"/>
                  </a:lnTo>
                  <a:cubicBezTo>
                    <a:pt x="7908" y="6703"/>
                    <a:pt x="5797" y="7270"/>
                    <a:pt x="3560" y="9381"/>
                  </a:cubicBezTo>
                  <a:lnTo>
                    <a:pt x="2080" y="7932"/>
                  </a:lnTo>
                  <a:cubicBezTo>
                    <a:pt x="3340" y="6608"/>
                    <a:pt x="4285" y="5033"/>
                    <a:pt x="4852" y="3395"/>
                  </a:cubicBezTo>
                  <a:lnTo>
                    <a:pt x="5230" y="2198"/>
                  </a:lnTo>
                  <a:close/>
                  <a:moveTo>
                    <a:pt x="1138" y="8089"/>
                  </a:moveTo>
                  <a:cubicBezTo>
                    <a:pt x="1229" y="8089"/>
                    <a:pt x="1323" y="8121"/>
                    <a:pt x="1386" y="8184"/>
                  </a:cubicBezTo>
                  <a:lnTo>
                    <a:pt x="3308" y="10105"/>
                  </a:lnTo>
                  <a:cubicBezTo>
                    <a:pt x="3434" y="10231"/>
                    <a:pt x="3434" y="10452"/>
                    <a:pt x="3308" y="10578"/>
                  </a:cubicBezTo>
                  <a:cubicBezTo>
                    <a:pt x="3245" y="10641"/>
                    <a:pt x="3159" y="10673"/>
                    <a:pt x="3072" y="10673"/>
                  </a:cubicBezTo>
                  <a:cubicBezTo>
                    <a:pt x="2985" y="10673"/>
                    <a:pt x="2899" y="10641"/>
                    <a:pt x="2836" y="10578"/>
                  </a:cubicBezTo>
                  <a:lnTo>
                    <a:pt x="914" y="8656"/>
                  </a:lnTo>
                  <a:cubicBezTo>
                    <a:pt x="788" y="8530"/>
                    <a:pt x="788" y="8278"/>
                    <a:pt x="914" y="8184"/>
                  </a:cubicBezTo>
                  <a:cubicBezTo>
                    <a:pt x="961" y="8121"/>
                    <a:pt x="1048" y="8089"/>
                    <a:pt x="1138" y="8089"/>
                  </a:cubicBezTo>
                  <a:close/>
                  <a:moveTo>
                    <a:pt x="5565" y="0"/>
                  </a:moveTo>
                  <a:cubicBezTo>
                    <a:pt x="5301" y="0"/>
                    <a:pt x="5041" y="103"/>
                    <a:pt x="4852" y="307"/>
                  </a:cubicBezTo>
                  <a:cubicBezTo>
                    <a:pt x="4474" y="654"/>
                    <a:pt x="4442" y="1158"/>
                    <a:pt x="4694" y="1568"/>
                  </a:cubicBezTo>
                  <a:lnTo>
                    <a:pt x="4159" y="3143"/>
                  </a:lnTo>
                  <a:cubicBezTo>
                    <a:pt x="3655" y="4655"/>
                    <a:pt x="2710" y="6199"/>
                    <a:pt x="1575" y="7428"/>
                  </a:cubicBezTo>
                  <a:cubicBezTo>
                    <a:pt x="1422" y="7357"/>
                    <a:pt x="1259" y="7321"/>
                    <a:pt x="1100" y="7321"/>
                  </a:cubicBezTo>
                  <a:cubicBezTo>
                    <a:pt x="834" y="7321"/>
                    <a:pt x="575" y="7420"/>
                    <a:pt x="378" y="7617"/>
                  </a:cubicBezTo>
                  <a:cubicBezTo>
                    <a:pt x="0" y="8026"/>
                    <a:pt x="0" y="8688"/>
                    <a:pt x="378" y="9066"/>
                  </a:cubicBezTo>
                  <a:lnTo>
                    <a:pt x="2363" y="11051"/>
                  </a:lnTo>
                  <a:cubicBezTo>
                    <a:pt x="2552" y="11240"/>
                    <a:pt x="2820" y="11334"/>
                    <a:pt x="3088" y="11334"/>
                  </a:cubicBezTo>
                  <a:cubicBezTo>
                    <a:pt x="3356" y="11334"/>
                    <a:pt x="3623" y="11240"/>
                    <a:pt x="3812" y="11051"/>
                  </a:cubicBezTo>
                  <a:cubicBezTo>
                    <a:pt x="4127" y="10736"/>
                    <a:pt x="4222" y="10263"/>
                    <a:pt x="4001" y="9853"/>
                  </a:cubicBezTo>
                  <a:cubicBezTo>
                    <a:pt x="4222" y="9664"/>
                    <a:pt x="4442" y="9475"/>
                    <a:pt x="4694" y="9286"/>
                  </a:cubicBezTo>
                  <a:lnTo>
                    <a:pt x="5041" y="9633"/>
                  </a:lnTo>
                  <a:cubicBezTo>
                    <a:pt x="5238" y="9830"/>
                    <a:pt x="5496" y="9928"/>
                    <a:pt x="5755" y="9928"/>
                  </a:cubicBezTo>
                  <a:cubicBezTo>
                    <a:pt x="5910" y="9928"/>
                    <a:pt x="6065" y="9893"/>
                    <a:pt x="6207" y="9822"/>
                  </a:cubicBezTo>
                  <a:lnTo>
                    <a:pt x="8790" y="8530"/>
                  </a:lnTo>
                  <a:cubicBezTo>
                    <a:pt x="9357" y="8215"/>
                    <a:pt x="9515" y="7459"/>
                    <a:pt x="9137" y="6986"/>
                  </a:cubicBezTo>
                  <a:lnTo>
                    <a:pt x="9893" y="6766"/>
                  </a:lnTo>
                  <a:cubicBezTo>
                    <a:pt x="10050" y="6858"/>
                    <a:pt x="10229" y="6906"/>
                    <a:pt x="10412" y="6906"/>
                  </a:cubicBezTo>
                  <a:cubicBezTo>
                    <a:pt x="10668" y="6906"/>
                    <a:pt x="10932" y="6811"/>
                    <a:pt x="11153" y="6608"/>
                  </a:cubicBezTo>
                  <a:cubicBezTo>
                    <a:pt x="11531" y="6199"/>
                    <a:pt x="11531" y="5537"/>
                    <a:pt x="11153" y="5128"/>
                  </a:cubicBezTo>
                  <a:lnTo>
                    <a:pt x="6301" y="307"/>
                  </a:lnTo>
                  <a:cubicBezTo>
                    <a:pt x="6096" y="103"/>
                    <a:pt x="5829" y="0"/>
                    <a:pt x="55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760;p56">
              <a:extLst>
                <a:ext uri="{FF2B5EF4-FFF2-40B4-BE49-F238E27FC236}">
                  <a16:creationId xmlns:a16="http://schemas.microsoft.com/office/drawing/2014/main" id="{8B868ECC-45F4-364F-BAD0-99A7B4F059C9}"/>
                </a:ext>
              </a:extLst>
            </p:cNvPr>
            <p:cNvSpPr/>
            <p:nvPr/>
          </p:nvSpPr>
          <p:spPr>
            <a:xfrm>
              <a:off x="-34181850" y="2644625"/>
              <a:ext cx="41775" cy="41575"/>
            </a:xfrm>
            <a:custGeom>
              <a:avLst/>
              <a:gdLst/>
              <a:ahLst/>
              <a:cxnLst/>
              <a:rect l="l" t="t" r="r" b="b"/>
              <a:pathLst>
                <a:path w="1671" h="1663" extrusionOk="0">
                  <a:moveTo>
                    <a:pt x="1328" y="1"/>
                  </a:moveTo>
                  <a:cubicBezTo>
                    <a:pt x="1237" y="1"/>
                    <a:pt x="1151" y="40"/>
                    <a:pt x="1103" y="119"/>
                  </a:cubicBezTo>
                  <a:lnTo>
                    <a:pt x="95" y="1096"/>
                  </a:lnTo>
                  <a:cubicBezTo>
                    <a:pt x="1" y="1222"/>
                    <a:pt x="1" y="1442"/>
                    <a:pt x="95" y="1568"/>
                  </a:cubicBezTo>
                  <a:cubicBezTo>
                    <a:pt x="158" y="1631"/>
                    <a:pt x="253" y="1663"/>
                    <a:pt x="343" y="1663"/>
                  </a:cubicBezTo>
                  <a:cubicBezTo>
                    <a:pt x="434" y="1663"/>
                    <a:pt x="521" y="1631"/>
                    <a:pt x="568" y="1568"/>
                  </a:cubicBezTo>
                  <a:lnTo>
                    <a:pt x="1576" y="592"/>
                  </a:lnTo>
                  <a:cubicBezTo>
                    <a:pt x="1671" y="466"/>
                    <a:pt x="1671" y="213"/>
                    <a:pt x="1576" y="119"/>
                  </a:cubicBezTo>
                  <a:cubicBezTo>
                    <a:pt x="1513" y="40"/>
                    <a:pt x="1418" y="1"/>
                    <a:pt x="13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761;p56">
              <a:extLst>
                <a:ext uri="{FF2B5EF4-FFF2-40B4-BE49-F238E27FC236}">
                  <a16:creationId xmlns:a16="http://schemas.microsoft.com/office/drawing/2014/main" id="{F2747748-5672-B540-8726-B0AD3CF97978}"/>
                </a:ext>
              </a:extLst>
            </p:cNvPr>
            <p:cNvSpPr/>
            <p:nvPr/>
          </p:nvSpPr>
          <p:spPr>
            <a:xfrm>
              <a:off x="-34217275" y="2631050"/>
              <a:ext cx="17350" cy="41775"/>
            </a:xfrm>
            <a:custGeom>
              <a:avLst/>
              <a:gdLst/>
              <a:ahLst/>
              <a:cxnLst/>
              <a:rect l="l" t="t" r="r" b="b"/>
              <a:pathLst>
                <a:path w="694" h="1671" extrusionOk="0">
                  <a:moveTo>
                    <a:pt x="347" y="0"/>
                  </a:moveTo>
                  <a:cubicBezTo>
                    <a:pt x="158" y="0"/>
                    <a:pt x="0" y="158"/>
                    <a:pt x="0" y="347"/>
                  </a:cubicBezTo>
                  <a:lnTo>
                    <a:pt x="0" y="1324"/>
                  </a:lnTo>
                  <a:cubicBezTo>
                    <a:pt x="0" y="1513"/>
                    <a:pt x="158" y="1670"/>
                    <a:pt x="347" y="1670"/>
                  </a:cubicBezTo>
                  <a:cubicBezTo>
                    <a:pt x="536" y="1670"/>
                    <a:pt x="693" y="1513"/>
                    <a:pt x="693" y="1324"/>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762;p56">
              <a:extLst>
                <a:ext uri="{FF2B5EF4-FFF2-40B4-BE49-F238E27FC236}">
                  <a16:creationId xmlns:a16="http://schemas.microsoft.com/office/drawing/2014/main" id="{DBB9EC40-6CA7-594B-A8FF-6EF7D6999C55}"/>
                </a:ext>
              </a:extLst>
            </p:cNvPr>
            <p:cNvSpPr/>
            <p:nvPr/>
          </p:nvSpPr>
          <p:spPr>
            <a:xfrm>
              <a:off x="-34168450" y="2704300"/>
              <a:ext cx="42550" cy="18125"/>
            </a:xfrm>
            <a:custGeom>
              <a:avLst/>
              <a:gdLst/>
              <a:ahLst/>
              <a:cxnLst/>
              <a:rect l="l" t="t" r="r" b="b"/>
              <a:pathLst>
                <a:path w="1702" h="725" extrusionOk="0">
                  <a:moveTo>
                    <a:pt x="347" y="0"/>
                  </a:moveTo>
                  <a:cubicBezTo>
                    <a:pt x="158" y="0"/>
                    <a:pt x="0" y="158"/>
                    <a:pt x="0" y="378"/>
                  </a:cubicBezTo>
                  <a:cubicBezTo>
                    <a:pt x="0" y="567"/>
                    <a:pt x="158" y="725"/>
                    <a:pt x="347" y="725"/>
                  </a:cubicBezTo>
                  <a:lnTo>
                    <a:pt x="1355" y="725"/>
                  </a:lnTo>
                  <a:cubicBezTo>
                    <a:pt x="1544" y="725"/>
                    <a:pt x="1702" y="567"/>
                    <a:pt x="1702" y="378"/>
                  </a:cubicBezTo>
                  <a:cubicBezTo>
                    <a:pt x="1670" y="158"/>
                    <a:pt x="1544"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oupe 6"/>
          <p:cNvGrpSpPr/>
          <p:nvPr/>
        </p:nvGrpSpPr>
        <p:grpSpPr>
          <a:xfrm>
            <a:off x="2123728" y="3930293"/>
            <a:ext cx="783158" cy="1015765"/>
            <a:chOff x="2123728" y="4018650"/>
            <a:chExt cx="783158" cy="1015765"/>
          </a:xfrm>
        </p:grpSpPr>
        <p:sp>
          <p:nvSpPr>
            <p:cNvPr id="30" name="Google Shape;437;p32">
              <a:extLst>
                <a:ext uri="{FF2B5EF4-FFF2-40B4-BE49-F238E27FC236}">
                  <a16:creationId xmlns:a16="http://schemas.microsoft.com/office/drawing/2014/main" id="{8728FF79-3FA8-3945-A503-0A90A0CA0D9C}"/>
                </a:ext>
              </a:extLst>
            </p:cNvPr>
            <p:cNvSpPr/>
            <p:nvPr/>
          </p:nvSpPr>
          <p:spPr>
            <a:xfrm>
              <a:off x="2123728" y="4018650"/>
              <a:ext cx="783158" cy="1015765"/>
            </a:xfrm>
            <a:prstGeom prst="rect">
              <a:avLst/>
            </a:prstGeom>
            <a:solidFill>
              <a:srgbClr val="6A144A">
                <a:alpha val="92157"/>
              </a:srgbClr>
            </a:solidFill>
            <a:ln>
              <a:noFill/>
            </a:ln>
          </p:spPr>
          <p:txBody>
            <a:bodyPr spcFirstLastPara="1" wrap="square" lIns="91425" tIns="91425" rIns="91425" bIns="91425" anchor="t" anchorCtr="0">
              <a:noAutofit/>
            </a:bodyPr>
            <a:lstStyle/>
            <a:p>
              <a:pPr algn="ctr">
                <a:buClr>
                  <a:srgbClr val="435D74"/>
                </a:buClr>
                <a:buSzPts val="1200"/>
              </a:pPr>
              <a:endParaRPr sz="1100">
                <a:solidFill>
                  <a:schemeClr val="bg1"/>
                </a:solidFill>
                <a:latin typeface="Squada One"/>
              </a:endParaRPr>
            </a:p>
          </p:txBody>
        </p:sp>
        <p:grpSp>
          <p:nvGrpSpPr>
            <p:cNvPr id="83" name="Google Shape;7044;p56">
              <a:extLst>
                <a:ext uri="{FF2B5EF4-FFF2-40B4-BE49-F238E27FC236}">
                  <a16:creationId xmlns:a16="http://schemas.microsoft.com/office/drawing/2014/main" id="{818102FA-EB57-D649-B544-8189397C82FC}"/>
                </a:ext>
              </a:extLst>
            </p:cNvPr>
            <p:cNvGrpSpPr/>
            <p:nvPr/>
          </p:nvGrpSpPr>
          <p:grpSpPr>
            <a:xfrm>
              <a:off x="2295707" y="4306932"/>
              <a:ext cx="439200" cy="439200"/>
              <a:chOff x="2821450" y="2957850"/>
              <a:chExt cx="259275" cy="258550"/>
            </a:xfrm>
            <a:solidFill>
              <a:schemeClr val="bg1"/>
            </a:solidFill>
          </p:grpSpPr>
          <p:sp>
            <p:nvSpPr>
              <p:cNvPr id="84" name="Google Shape;7045;p56">
                <a:extLst>
                  <a:ext uri="{FF2B5EF4-FFF2-40B4-BE49-F238E27FC236}">
                    <a16:creationId xmlns:a16="http://schemas.microsoft.com/office/drawing/2014/main" id="{50551EAA-CD57-814B-98B1-7D2ECC4D2E3A}"/>
                  </a:ext>
                </a:extLst>
              </p:cNvPr>
              <p:cNvSpPr/>
              <p:nvPr/>
            </p:nvSpPr>
            <p:spPr>
              <a:xfrm>
                <a:off x="2821450" y="3080500"/>
                <a:ext cx="259275" cy="135900"/>
              </a:xfrm>
              <a:custGeom>
                <a:avLst/>
                <a:gdLst/>
                <a:ahLst/>
                <a:cxnLst/>
                <a:rect l="l" t="t" r="r" b="b"/>
                <a:pathLst>
                  <a:path w="10371" h="5436" extrusionOk="0">
                    <a:moveTo>
                      <a:pt x="2677" y="585"/>
                    </a:moveTo>
                    <a:cubicBezTo>
                      <a:pt x="3151" y="585"/>
                      <a:pt x="3569" y="1004"/>
                      <a:pt x="3569" y="1505"/>
                    </a:cubicBezTo>
                    <a:cubicBezTo>
                      <a:pt x="3569" y="1979"/>
                      <a:pt x="3151" y="2397"/>
                      <a:pt x="2677" y="2397"/>
                    </a:cubicBezTo>
                    <a:cubicBezTo>
                      <a:pt x="2147" y="2397"/>
                      <a:pt x="1757" y="1979"/>
                      <a:pt x="1757" y="1505"/>
                    </a:cubicBezTo>
                    <a:cubicBezTo>
                      <a:pt x="1757" y="1004"/>
                      <a:pt x="2175" y="585"/>
                      <a:pt x="2677" y="585"/>
                    </a:cubicBezTo>
                    <a:close/>
                    <a:moveTo>
                      <a:pt x="7555" y="585"/>
                    </a:moveTo>
                    <a:cubicBezTo>
                      <a:pt x="8029" y="585"/>
                      <a:pt x="8447" y="1004"/>
                      <a:pt x="8447" y="1505"/>
                    </a:cubicBezTo>
                    <a:cubicBezTo>
                      <a:pt x="8447" y="1979"/>
                      <a:pt x="8029" y="2397"/>
                      <a:pt x="7555" y="2397"/>
                    </a:cubicBezTo>
                    <a:cubicBezTo>
                      <a:pt x="7025" y="2397"/>
                      <a:pt x="6635" y="1979"/>
                      <a:pt x="6635" y="1505"/>
                    </a:cubicBezTo>
                    <a:cubicBezTo>
                      <a:pt x="6635" y="1004"/>
                      <a:pt x="7053" y="585"/>
                      <a:pt x="7555" y="585"/>
                    </a:cubicBezTo>
                    <a:close/>
                    <a:moveTo>
                      <a:pt x="2677" y="2983"/>
                    </a:moveTo>
                    <a:cubicBezTo>
                      <a:pt x="3736" y="2983"/>
                      <a:pt x="4628" y="3791"/>
                      <a:pt x="4795" y="4795"/>
                    </a:cubicBezTo>
                    <a:lnTo>
                      <a:pt x="586" y="4795"/>
                    </a:lnTo>
                    <a:cubicBezTo>
                      <a:pt x="698" y="3791"/>
                      <a:pt x="1618" y="2983"/>
                      <a:pt x="2677" y="2983"/>
                    </a:cubicBezTo>
                    <a:close/>
                    <a:moveTo>
                      <a:pt x="7555" y="2983"/>
                    </a:moveTo>
                    <a:cubicBezTo>
                      <a:pt x="8614" y="2983"/>
                      <a:pt x="9506" y="3791"/>
                      <a:pt x="9646" y="4795"/>
                    </a:cubicBezTo>
                    <a:lnTo>
                      <a:pt x="5409" y="4795"/>
                    </a:lnTo>
                    <a:cubicBezTo>
                      <a:pt x="5548" y="3791"/>
                      <a:pt x="6468" y="2983"/>
                      <a:pt x="7555" y="2983"/>
                    </a:cubicBezTo>
                    <a:close/>
                    <a:moveTo>
                      <a:pt x="2733" y="0"/>
                    </a:moveTo>
                    <a:cubicBezTo>
                      <a:pt x="1896" y="0"/>
                      <a:pt x="1227" y="669"/>
                      <a:pt x="1227" y="1505"/>
                    </a:cubicBezTo>
                    <a:cubicBezTo>
                      <a:pt x="1227" y="1951"/>
                      <a:pt x="1395" y="2342"/>
                      <a:pt x="1729" y="2620"/>
                    </a:cubicBezTo>
                    <a:cubicBezTo>
                      <a:pt x="698" y="3039"/>
                      <a:pt x="1" y="4014"/>
                      <a:pt x="1" y="5129"/>
                    </a:cubicBezTo>
                    <a:cubicBezTo>
                      <a:pt x="1" y="5296"/>
                      <a:pt x="140" y="5436"/>
                      <a:pt x="335" y="5436"/>
                    </a:cubicBezTo>
                    <a:lnTo>
                      <a:pt x="10036" y="5436"/>
                    </a:lnTo>
                    <a:cubicBezTo>
                      <a:pt x="10231" y="5436"/>
                      <a:pt x="10370" y="5296"/>
                      <a:pt x="10370" y="5129"/>
                    </a:cubicBezTo>
                    <a:cubicBezTo>
                      <a:pt x="10259" y="3958"/>
                      <a:pt x="9562" y="2983"/>
                      <a:pt x="8559" y="2620"/>
                    </a:cubicBezTo>
                    <a:cubicBezTo>
                      <a:pt x="8865" y="2342"/>
                      <a:pt x="9032" y="1951"/>
                      <a:pt x="9032" y="1505"/>
                    </a:cubicBezTo>
                    <a:cubicBezTo>
                      <a:pt x="9032" y="669"/>
                      <a:pt x="8391" y="0"/>
                      <a:pt x="7555" y="0"/>
                    </a:cubicBezTo>
                    <a:cubicBezTo>
                      <a:pt x="6719" y="0"/>
                      <a:pt x="6050" y="669"/>
                      <a:pt x="6050" y="1505"/>
                    </a:cubicBezTo>
                    <a:cubicBezTo>
                      <a:pt x="6050" y="1951"/>
                      <a:pt x="6217" y="2342"/>
                      <a:pt x="6524" y="2620"/>
                    </a:cubicBezTo>
                    <a:cubicBezTo>
                      <a:pt x="5910" y="2843"/>
                      <a:pt x="5409" y="3317"/>
                      <a:pt x="5130" y="3903"/>
                    </a:cubicBezTo>
                    <a:cubicBezTo>
                      <a:pt x="4823" y="3317"/>
                      <a:pt x="4322" y="2843"/>
                      <a:pt x="3736" y="2620"/>
                    </a:cubicBezTo>
                    <a:cubicBezTo>
                      <a:pt x="4043" y="2342"/>
                      <a:pt x="4238" y="1951"/>
                      <a:pt x="4238" y="1505"/>
                    </a:cubicBezTo>
                    <a:cubicBezTo>
                      <a:pt x="4238" y="669"/>
                      <a:pt x="3569" y="0"/>
                      <a:pt x="2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46;p56">
                <a:extLst>
                  <a:ext uri="{FF2B5EF4-FFF2-40B4-BE49-F238E27FC236}">
                    <a16:creationId xmlns:a16="http://schemas.microsoft.com/office/drawing/2014/main" id="{95058171-24DA-4943-A92F-855724399716}"/>
                  </a:ext>
                </a:extLst>
              </p:cNvPr>
              <p:cNvSpPr/>
              <p:nvPr/>
            </p:nvSpPr>
            <p:spPr>
              <a:xfrm>
                <a:off x="2831900" y="2957850"/>
                <a:ext cx="228625" cy="106350"/>
              </a:xfrm>
              <a:custGeom>
                <a:avLst/>
                <a:gdLst/>
                <a:ahLst/>
                <a:cxnLst/>
                <a:rect l="l" t="t" r="r" b="b"/>
                <a:pathLst>
                  <a:path w="9145" h="4254" extrusionOk="0">
                    <a:moveTo>
                      <a:pt x="8336" y="585"/>
                    </a:moveTo>
                    <a:cubicBezTo>
                      <a:pt x="8531" y="585"/>
                      <a:pt x="8642" y="725"/>
                      <a:pt x="8642" y="892"/>
                    </a:cubicBezTo>
                    <a:lnTo>
                      <a:pt x="8642" y="2119"/>
                    </a:lnTo>
                    <a:cubicBezTo>
                      <a:pt x="8642" y="2286"/>
                      <a:pt x="8531" y="2425"/>
                      <a:pt x="8336" y="2425"/>
                    </a:cubicBezTo>
                    <a:lnTo>
                      <a:pt x="7137" y="2425"/>
                    </a:lnTo>
                    <a:cubicBezTo>
                      <a:pt x="6942" y="2425"/>
                      <a:pt x="6803" y="2565"/>
                      <a:pt x="6803" y="2732"/>
                    </a:cubicBezTo>
                    <a:lnTo>
                      <a:pt x="6803" y="3234"/>
                    </a:lnTo>
                    <a:lnTo>
                      <a:pt x="6106" y="2537"/>
                    </a:lnTo>
                    <a:cubicBezTo>
                      <a:pt x="6050" y="2453"/>
                      <a:pt x="5966" y="2425"/>
                      <a:pt x="5911" y="2425"/>
                    </a:cubicBezTo>
                    <a:lnTo>
                      <a:pt x="3430" y="2425"/>
                    </a:lnTo>
                    <a:cubicBezTo>
                      <a:pt x="3346" y="2425"/>
                      <a:pt x="3262" y="2453"/>
                      <a:pt x="3207" y="2537"/>
                    </a:cubicBezTo>
                    <a:lnTo>
                      <a:pt x="2510" y="3234"/>
                    </a:lnTo>
                    <a:lnTo>
                      <a:pt x="2510" y="2732"/>
                    </a:lnTo>
                    <a:cubicBezTo>
                      <a:pt x="2510" y="2565"/>
                      <a:pt x="2370" y="2425"/>
                      <a:pt x="2203" y="2425"/>
                    </a:cubicBezTo>
                    <a:lnTo>
                      <a:pt x="1032" y="2425"/>
                    </a:lnTo>
                    <a:cubicBezTo>
                      <a:pt x="865" y="2425"/>
                      <a:pt x="726" y="2286"/>
                      <a:pt x="726" y="2119"/>
                    </a:cubicBezTo>
                    <a:lnTo>
                      <a:pt x="726" y="892"/>
                    </a:lnTo>
                    <a:cubicBezTo>
                      <a:pt x="726" y="725"/>
                      <a:pt x="865" y="585"/>
                      <a:pt x="1032" y="585"/>
                    </a:cubicBezTo>
                    <a:close/>
                    <a:moveTo>
                      <a:pt x="921" y="0"/>
                    </a:moveTo>
                    <a:cubicBezTo>
                      <a:pt x="447" y="0"/>
                      <a:pt x="1" y="418"/>
                      <a:pt x="1" y="892"/>
                    </a:cubicBezTo>
                    <a:lnTo>
                      <a:pt x="1" y="2119"/>
                    </a:lnTo>
                    <a:cubicBezTo>
                      <a:pt x="1" y="2592"/>
                      <a:pt x="419" y="3011"/>
                      <a:pt x="921" y="3011"/>
                    </a:cubicBezTo>
                    <a:lnTo>
                      <a:pt x="1841" y="3011"/>
                    </a:lnTo>
                    <a:lnTo>
                      <a:pt x="1841" y="3958"/>
                    </a:lnTo>
                    <a:cubicBezTo>
                      <a:pt x="1924" y="4098"/>
                      <a:pt x="2008" y="4209"/>
                      <a:pt x="2120" y="4237"/>
                    </a:cubicBezTo>
                    <a:cubicBezTo>
                      <a:pt x="2150" y="4247"/>
                      <a:pt x="2188" y="4254"/>
                      <a:pt x="2228" y="4254"/>
                    </a:cubicBezTo>
                    <a:cubicBezTo>
                      <a:pt x="2298" y="4254"/>
                      <a:pt x="2373" y="4234"/>
                      <a:pt x="2426" y="4181"/>
                    </a:cubicBezTo>
                    <a:lnTo>
                      <a:pt x="3541" y="3011"/>
                    </a:lnTo>
                    <a:lnTo>
                      <a:pt x="5743" y="3011"/>
                    </a:lnTo>
                    <a:lnTo>
                      <a:pt x="6830" y="4181"/>
                    </a:lnTo>
                    <a:cubicBezTo>
                      <a:pt x="6883" y="4234"/>
                      <a:pt x="6959" y="4254"/>
                      <a:pt x="7035" y="4254"/>
                    </a:cubicBezTo>
                    <a:cubicBezTo>
                      <a:pt x="7080" y="4254"/>
                      <a:pt x="7124" y="4247"/>
                      <a:pt x="7165" y="4237"/>
                    </a:cubicBezTo>
                    <a:cubicBezTo>
                      <a:pt x="7249" y="4209"/>
                      <a:pt x="7332" y="4070"/>
                      <a:pt x="7332" y="3958"/>
                    </a:cubicBezTo>
                    <a:lnTo>
                      <a:pt x="7332" y="3011"/>
                    </a:lnTo>
                    <a:lnTo>
                      <a:pt x="8224" y="3011"/>
                    </a:lnTo>
                    <a:cubicBezTo>
                      <a:pt x="8726" y="3011"/>
                      <a:pt x="9144" y="2592"/>
                      <a:pt x="9144" y="2119"/>
                    </a:cubicBezTo>
                    <a:lnTo>
                      <a:pt x="9144" y="892"/>
                    </a:lnTo>
                    <a:cubicBezTo>
                      <a:pt x="9144" y="418"/>
                      <a:pt x="8726" y="0"/>
                      <a:pt x="82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47;p56">
                <a:extLst>
                  <a:ext uri="{FF2B5EF4-FFF2-40B4-BE49-F238E27FC236}">
                    <a16:creationId xmlns:a16="http://schemas.microsoft.com/office/drawing/2014/main" id="{BEA8E1E2-FD14-4B47-9BB3-449266334275}"/>
                  </a:ext>
                </a:extLst>
              </p:cNvPr>
              <p:cNvSpPr/>
              <p:nvPr/>
            </p:nvSpPr>
            <p:spPr>
              <a:xfrm>
                <a:off x="3024600" y="2966925"/>
                <a:ext cx="29875" cy="58497"/>
              </a:xfrm>
              <a:custGeom>
                <a:avLst/>
                <a:gdLst/>
                <a:ahLst/>
                <a:cxnLst/>
                <a:rect l="l" t="t" r="r" b="b"/>
                <a:pathLst>
                  <a:path w="1195" h="2376" extrusionOk="0">
                    <a:moveTo>
                      <a:pt x="159" y="2269"/>
                    </a:moveTo>
                    <a:cubicBezTo>
                      <a:pt x="131" y="2225"/>
                      <a:pt x="349" y="2178"/>
                      <a:pt x="444" y="2102"/>
                    </a:cubicBezTo>
                    <a:cubicBezTo>
                      <a:pt x="539" y="2027"/>
                      <a:pt x="682" y="2090"/>
                      <a:pt x="730" y="1816"/>
                    </a:cubicBezTo>
                    <a:cubicBezTo>
                      <a:pt x="778" y="1542"/>
                      <a:pt x="774" y="725"/>
                      <a:pt x="730" y="459"/>
                    </a:cubicBezTo>
                    <a:cubicBezTo>
                      <a:pt x="686" y="193"/>
                      <a:pt x="587" y="273"/>
                      <a:pt x="468" y="221"/>
                    </a:cubicBezTo>
                    <a:cubicBezTo>
                      <a:pt x="349" y="169"/>
                      <a:pt x="-16" y="185"/>
                      <a:pt x="16" y="149"/>
                    </a:cubicBezTo>
                    <a:cubicBezTo>
                      <a:pt x="48" y="113"/>
                      <a:pt x="473" y="-21"/>
                      <a:pt x="659" y="7"/>
                    </a:cubicBezTo>
                    <a:cubicBezTo>
                      <a:pt x="846" y="35"/>
                      <a:pt x="1048" y="54"/>
                      <a:pt x="1135" y="316"/>
                    </a:cubicBezTo>
                    <a:cubicBezTo>
                      <a:pt x="1222" y="578"/>
                      <a:pt x="1183" y="1276"/>
                      <a:pt x="1183" y="1578"/>
                    </a:cubicBezTo>
                    <a:cubicBezTo>
                      <a:pt x="1183" y="1880"/>
                      <a:pt x="1230" y="1995"/>
                      <a:pt x="1135" y="2126"/>
                    </a:cubicBezTo>
                    <a:cubicBezTo>
                      <a:pt x="1040" y="2257"/>
                      <a:pt x="774" y="2340"/>
                      <a:pt x="611" y="2364"/>
                    </a:cubicBezTo>
                    <a:cubicBezTo>
                      <a:pt x="448" y="2388"/>
                      <a:pt x="187" y="2313"/>
                      <a:pt x="159" y="2269"/>
                    </a:cubicBezTo>
                    <a:close/>
                  </a:path>
                </a:pathLst>
              </a:custGeom>
              <a:grpFill/>
              <a:ln>
                <a:noFill/>
              </a:ln>
            </p:spPr>
          </p:sp>
        </p:grpSp>
      </p:grpSp>
      <p:grpSp>
        <p:nvGrpSpPr>
          <p:cNvPr id="6" name="Groupe 5"/>
          <p:cNvGrpSpPr/>
          <p:nvPr/>
        </p:nvGrpSpPr>
        <p:grpSpPr>
          <a:xfrm>
            <a:off x="2123728" y="2499742"/>
            <a:ext cx="783158" cy="1015764"/>
            <a:chOff x="2123728" y="2571750"/>
            <a:chExt cx="783158" cy="1015764"/>
          </a:xfrm>
        </p:grpSpPr>
        <p:sp>
          <p:nvSpPr>
            <p:cNvPr id="40" name="Google Shape;437;p32">
              <a:extLst>
                <a:ext uri="{FF2B5EF4-FFF2-40B4-BE49-F238E27FC236}">
                  <a16:creationId xmlns:a16="http://schemas.microsoft.com/office/drawing/2014/main" id="{8728FF79-3FA8-3945-A503-0A90A0CA0D9C}"/>
                </a:ext>
              </a:extLst>
            </p:cNvPr>
            <p:cNvSpPr/>
            <p:nvPr/>
          </p:nvSpPr>
          <p:spPr>
            <a:xfrm>
              <a:off x="2123728" y="2571750"/>
              <a:ext cx="783158" cy="1015764"/>
            </a:xfrm>
            <a:prstGeom prst="rect">
              <a:avLst/>
            </a:prstGeom>
            <a:solidFill>
              <a:srgbClr val="6A144A">
                <a:alpha val="92157"/>
              </a:srgbClr>
            </a:solidFill>
            <a:ln>
              <a:noFill/>
            </a:ln>
          </p:spPr>
          <p:txBody>
            <a:bodyPr spcFirstLastPara="1" wrap="square" lIns="91425" tIns="91425" rIns="91425" bIns="91425" anchor="t" anchorCtr="0">
              <a:noAutofit/>
            </a:bodyPr>
            <a:lstStyle/>
            <a:p>
              <a:pPr algn="ctr">
                <a:buClr>
                  <a:srgbClr val="435D74"/>
                </a:buClr>
                <a:buSzPts val="1200"/>
              </a:pPr>
              <a:endParaRPr sz="1100">
                <a:solidFill>
                  <a:schemeClr val="bg1"/>
                </a:solidFill>
                <a:latin typeface="Squada One"/>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707" y="2860032"/>
              <a:ext cx="439200" cy="439200"/>
            </a:xfrm>
            <a:prstGeom prst="rect">
              <a:avLst/>
            </a:prstGeom>
          </p:spPr>
        </p:pic>
      </p:grpSp>
      <p:sp>
        <p:nvSpPr>
          <p:cNvPr id="88" name="Rectangle 87"/>
          <p:cNvSpPr/>
          <p:nvPr/>
        </p:nvSpPr>
        <p:spPr>
          <a:xfrm>
            <a:off x="149256" y="1114872"/>
            <a:ext cx="2016000" cy="90000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6A144A"/>
                </a:solidFill>
                <a:latin typeface="Marianne" panose="02000000000000000000" pitchFamily="2" charset="0"/>
              </a:rPr>
              <a:t>Faire connaitre ses futurs projets d’achats aux entreprises</a:t>
            </a:r>
          </a:p>
        </p:txBody>
      </p:sp>
      <p:sp>
        <p:nvSpPr>
          <p:cNvPr id="89" name="Rectangle 88"/>
          <p:cNvSpPr/>
          <p:nvPr/>
        </p:nvSpPr>
        <p:spPr>
          <a:xfrm>
            <a:off x="149256" y="2557624"/>
            <a:ext cx="2016000" cy="90000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6A144A"/>
                </a:solidFill>
                <a:latin typeface="Marianne" panose="02000000000000000000" pitchFamily="2" charset="0"/>
              </a:rPr>
              <a:t>Elargir son sourcing</a:t>
            </a:r>
          </a:p>
        </p:txBody>
      </p:sp>
      <p:sp>
        <p:nvSpPr>
          <p:cNvPr id="90" name="Rectangle 89"/>
          <p:cNvSpPr/>
          <p:nvPr/>
        </p:nvSpPr>
        <p:spPr>
          <a:xfrm>
            <a:off x="149256" y="3988175"/>
            <a:ext cx="2016000" cy="90000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6A144A"/>
                </a:solidFill>
                <a:latin typeface="Marianne" panose="02000000000000000000" pitchFamily="2" charset="0"/>
              </a:rPr>
              <a:t>Échanger avec les entreprises</a:t>
            </a:r>
          </a:p>
        </p:txBody>
      </p:sp>
    </p:spTree>
    <p:extLst>
      <p:ext uri="{BB962C8B-B14F-4D97-AF65-F5344CB8AC3E}">
        <p14:creationId xmlns:p14="http://schemas.microsoft.com/office/powerpoint/2010/main" val="38873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CAAF50F-06EF-49B7-AC59-994F50D14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470"/>
            <a:ext cx="1495647" cy="135622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079612" y="905688"/>
            <a:ext cx="6984776" cy="3970318"/>
          </a:xfrm>
          <a:prstGeom prst="rect">
            <a:avLst/>
          </a:prstGeom>
          <a:noFill/>
        </p:spPr>
        <p:txBody>
          <a:bodyPr wrap="square" rtlCol="0">
            <a:spAutoFit/>
          </a:bodyPr>
          <a:lstStyle/>
          <a:p>
            <a:pPr algn="ctr"/>
            <a:r>
              <a:rPr lang="fr-FR" sz="2000" b="1" dirty="0">
                <a:latin typeface="Marianne" panose="02000000000000000000" pitchFamily="2" charset="0"/>
              </a:rPr>
              <a:t>Rendez-vous sur APProch</a:t>
            </a:r>
          </a:p>
          <a:p>
            <a:pPr algn="ctr"/>
            <a:r>
              <a:rPr lang="fr-FR" sz="2000" b="1" dirty="0">
                <a:latin typeface="Marianne" panose="02000000000000000000" pitchFamily="2" charset="0"/>
                <a:hlinkClick r:id="rId3"/>
              </a:rPr>
              <a:t>https://projets-achats.marches-publics.gouv.fr/</a:t>
            </a:r>
            <a:endParaRPr lang="fr-FR" sz="2000" b="1" dirty="0">
              <a:latin typeface="Marianne" panose="02000000000000000000" pitchFamily="2" charset="0"/>
            </a:endParaRPr>
          </a:p>
          <a:p>
            <a:pPr algn="ctr"/>
            <a:r>
              <a:rPr lang="fr-FR" sz="2000" b="1" dirty="0">
                <a:latin typeface="Marianne" panose="02000000000000000000" pitchFamily="2" charset="0"/>
              </a:rPr>
              <a:t> </a:t>
            </a:r>
          </a:p>
          <a:p>
            <a:pPr algn="ctr"/>
            <a:r>
              <a:rPr lang="fr-FR" sz="2000" b="1" dirty="0">
                <a:latin typeface="Marianne" panose="02000000000000000000" pitchFamily="2" charset="0"/>
              </a:rPr>
              <a:t>Contact : </a:t>
            </a:r>
            <a:r>
              <a:rPr lang="fr-FR" sz="2000" b="1" dirty="0">
                <a:latin typeface="Marianne" panose="02000000000000000000" pitchFamily="2" charset="0"/>
                <a:hlinkClick r:id="rId4"/>
              </a:rPr>
              <a:t>contact-approch.dae@finances.gouv.fr</a:t>
            </a:r>
            <a:r>
              <a:rPr lang="fr-FR" sz="2000" b="1" dirty="0">
                <a:latin typeface="Marianne" panose="02000000000000000000" pitchFamily="2" charset="0"/>
              </a:rPr>
              <a:t> </a:t>
            </a:r>
          </a:p>
          <a:p>
            <a:pPr algn="ctr"/>
            <a:endParaRPr lang="fr-FR" sz="2000" b="1" dirty="0">
              <a:latin typeface="Marianne" panose="02000000000000000000" pitchFamily="2" charset="0"/>
            </a:endParaRPr>
          </a:p>
          <a:p>
            <a:pPr algn="ctr"/>
            <a:endParaRPr lang="fr-FR" sz="2000" b="1" dirty="0">
              <a:latin typeface="Marianne" panose="02000000000000000000" pitchFamily="2" charset="0"/>
            </a:endParaRPr>
          </a:p>
          <a:p>
            <a:pPr algn="ctr"/>
            <a:endParaRPr lang="fr-FR" sz="2000" b="1" dirty="0">
              <a:latin typeface="Marianne" panose="02000000000000000000" pitchFamily="2" charset="0"/>
            </a:endParaRPr>
          </a:p>
          <a:p>
            <a:pPr algn="ctr"/>
            <a:endParaRPr lang="fr-FR" sz="2000" b="1" dirty="0">
              <a:latin typeface="Marianne" panose="02000000000000000000" pitchFamily="2" charset="0"/>
            </a:endParaRPr>
          </a:p>
          <a:p>
            <a:pPr algn="ctr"/>
            <a:endParaRPr lang="fr-FR" sz="2000" b="1" dirty="0">
              <a:latin typeface="Marianne" panose="02000000000000000000" pitchFamily="2" charset="0"/>
            </a:endParaRPr>
          </a:p>
          <a:p>
            <a:pPr algn="ctr"/>
            <a:endParaRPr lang="fr-FR" sz="2000" b="1" dirty="0">
              <a:latin typeface="Marianne" panose="02000000000000000000" pitchFamily="2" charset="0"/>
            </a:endParaRPr>
          </a:p>
          <a:p>
            <a:pPr algn="ctr"/>
            <a:endParaRPr lang="fr-FR" sz="2000" b="1" dirty="0">
              <a:latin typeface="Marianne" panose="02000000000000000000" pitchFamily="2" charset="0"/>
            </a:endParaRPr>
          </a:p>
          <a:p>
            <a:pPr algn="ctr"/>
            <a:r>
              <a:rPr lang="fr-FR" sz="2000" b="1" dirty="0">
                <a:latin typeface="Marianne" panose="02000000000000000000" pitchFamily="2" charset="0"/>
              </a:rPr>
              <a:t>Simplifions la commande publique !</a:t>
            </a:r>
          </a:p>
          <a:p>
            <a:pPr algn="ctr"/>
            <a:r>
              <a:rPr lang="fr-FR" sz="1200" dirty="0">
                <a:latin typeface="Marianne" panose="02000000000000000000" pitchFamily="2" charset="0"/>
                <a:hlinkClick r:id="rId5"/>
              </a:rPr>
              <a:t>https://www.economie.gouv.fr/commande-publique-numerique</a:t>
            </a:r>
            <a:r>
              <a:rPr lang="fr-FR" sz="1200" dirty="0">
                <a:latin typeface="Marianne" panose="02000000000000000000" pitchFamily="2" charset="0"/>
              </a:rPr>
              <a:t> </a:t>
            </a:r>
          </a:p>
        </p:txBody>
      </p:sp>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2131" y="2643758"/>
            <a:ext cx="2239738" cy="1080120"/>
          </a:xfrm>
          <a:prstGeom prst="rect">
            <a:avLst/>
          </a:prstGeom>
        </p:spPr>
      </p:pic>
      <p:pic>
        <p:nvPicPr>
          <p:cNvPr id="8" name="Image 7"/>
          <p:cNvPicPr>
            <a:picLocks noChangeAspect="1"/>
          </p:cNvPicPr>
          <p:nvPr/>
        </p:nvPicPr>
        <p:blipFill rotWithShape="1">
          <a:blip r:embed="rId7">
            <a:extLst>
              <a:ext uri="{28A0092B-C50C-407E-A947-70E740481C1C}">
                <a14:useLocalDpi xmlns:a14="http://schemas.microsoft.com/office/drawing/2010/main" val="0"/>
              </a:ext>
            </a:extLst>
          </a:blip>
          <a:srcRect l="52362"/>
          <a:stretch/>
        </p:blipFill>
        <p:spPr>
          <a:xfrm>
            <a:off x="7452320" y="81961"/>
            <a:ext cx="1619672" cy="1265653"/>
          </a:xfrm>
          <a:prstGeom prst="rect">
            <a:avLst/>
          </a:prstGeom>
        </p:spPr>
      </p:pic>
    </p:spTree>
    <p:extLst>
      <p:ext uri="{BB962C8B-B14F-4D97-AF65-F5344CB8AC3E}">
        <p14:creationId xmlns:p14="http://schemas.microsoft.com/office/powerpoint/2010/main" val="3947818221"/>
      </p:ext>
    </p:extLst>
  </p:cSld>
  <p:clrMapOvr>
    <a:masterClrMapping/>
  </p:clrMapOvr>
</p:sld>
</file>

<file path=ppt/theme/theme1.xml><?xml version="1.0" encoding="utf-8"?>
<a:theme xmlns:a="http://schemas.openxmlformats.org/drawingml/2006/main" name="DA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que_etat_modele_presentation.potx" id="{AD9A326D-3B8B-4739-80FC-81572CCC922A}" vid="{41AB9142-96DB-48D9-8721-249E0477D7A9}"/>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B38609345A3A458D5AA7DE5F38E534" ma:contentTypeVersion="2" ma:contentTypeDescription="Crée un document." ma:contentTypeScope="" ma:versionID="aaf986d0763391b162ea3e4915c15029">
  <xsd:schema xmlns:xsd="http://www.w3.org/2001/XMLSchema" xmlns:xs="http://www.w3.org/2001/XMLSchema" xmlns:p="http://schemas.microsoft.com/office/2006/metadata/properties" xmlns:ns2="9a56cad1-6695-4017-9fa9-1ec7046bfe01" targetNamespace="http://schemas.microsoft.com/office/2006/metadata/properties" ma:root="true" ma:fieldsID="f537ecf6d492a4d3d94e5db6a2360097" ns2:_="">
    <xsd:import namespace="9a56cad1-6695-4017-9fa9-1ec7046bfe0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56cad1-6695-4017-9fa9-1ec7046bf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36C592-ED42-43A5-8FA1-E941EA5859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56cad1-6695-4017-9fa9-1ec7046bf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C4F7AA-2B78-45E1-B533-4279CC66E620}">
  <ds:schemaRefs>
    <ds:schemaRef ds:uri="http://purl.org/dc/dcmitype/"/>
    <ds:schemaRef ds:uri="http://schemas.microsoft.com/office/infopath/2007/PartnerControls"/>
    <ds:schemaRef ds:uri="http://purl.org/dc/elements/1.1/"/>
    <ds:schemaRef ds:uri="http://schemas.microsoft.com/office/2006/metadata/properties"/>
    <ds:schemaRef ds:uri="9a56cad1-6695-4017-9fa9-1ec7046bfe01"/>
    <ds:schemaRef ds:uri="http://purl.org/dc/terms/"/>
    <ds:schemaRef ds:uri="http://schemas.openxmlformats.org/package/2006/metadata/core-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D9CE879B-D849-409B-9E5D-1156F40777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Marque_etat_modele_presentation</Template>
  <TotalTime>4887</TotalTime>
  <Words>625</Words>
  <Application>Microsoft Office PowerPoint</Application>
  <PresentationFormat>Affichage à l'écran (16:9)</PresentationFormat>
  <Paragraphs>51</Paragraphs>
  <Slides>5</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5</vt:i4>
      </vt:variant>
    </vt:vector>
  </HeadingPairs>
  <TitlesOfParts>
    <vt:vector size="13" baseType="lpstr">
      <vt:lpstr>Arial</vt:lpstr>
      <vt:lpstr>Calibri</vt:lpstr>
      <vt:lpstr>Calibri Light</vt:lpstr>
      <vt:lpstr>Marianne</vt:lpstr>
      <vt:lpstr>Squada One</vt:lpstr>
      <vt:lpstr>Wingdings</vt:lpstr>
      <vt:lpstr>DAE</vt:lpstr>
      <vt:lpstr>Conception personnalisée</vt:lpstr>
      <vt:lpstr>Présentation PowerPoint</vt:lpstr>
      <vt:lpstr>APProch : le nouveau portail des projets d’achats publics</vt:lpstr>
      <vt:lpstr>APProch : un nouveau service pour les entreprises</vt:lpstr>
      <vt:lpstr>APProch : un nouveau service pour les acheteurs publics </vt:lpstr>
      <vt:lpstr>Présentation PowerPoint</vt:lpstr>
    </vt:vector>
  </TitlesOfParts>
  <Manager>Client</Manager>
  <Company>Secrétariat Général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Mien Mathilde</dc:creator>
  <cp:lastModifiedBy>Guichet vert</cp:lastModifiedBy>
  <cp:revision>406</cp:revision>
  <dcterms:created xsi:type="dcterms:W3CDTF">2021-02-01T09:21:32Z</dcterms:created>
  <dcterms:modified xsi:type="dcterms:W3CDTF">2023-12-11T12:53:55Z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0x0101002DB38609345A3A458D5AA7DE5F38E534</vt:lpwstr>
  </property>
</Properties>
</file>